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82" r:id="rId2"/>
    <p:sldId id="332" r:id="rId3"/>
    <p:sldId id="333" r:id="rId4"/>
    <p:sldId id="334" r:id="rId5"/>
    <p:sldId id="336" r:id="rId6"/>
    <p:sldId id="335" r:id="rId7"/>
    <p:sldId id="330" r:id="rId8"/>
    <p:sldId id="308" r:id="rId9"/>
    <p:sldId id="329" r:id="rId10"/>
    <p:sldId id="328" r:id="rId11"/>
    <p:sldId id="322" r:id="rId12"/>
    <p:sldId id="317" r:id="rId13"/>
    <p:sldId id="318" r:id="rId14"/>
    <p:sldId id="323" r:id="rId15"/>
    <p:sldId id="319" r:id="rId16"/>
    <p:sldId id="327" r:id="rId17"/>
    <p:sldId id="320" r:id="rId18"/>
    <p:sldId id="331" r:id="rId19"/>
    <p:sldId id="321" r:id="rId20"/>
    <p:sldId id="337"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P68L5g1+0+UauiArfqXHZI7q8i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GS03"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E78"/>
    <a:srgbClr val="4D1434"/>
    <a:srgbClr val="4C1333"/>
    <a:srgbClr val="F1A01F"/>
    <a:srgbClr val="B74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4593" autoAdjust="0"/>
  </p:normalViewPr>
  <p:slideViewPr>
    <p:cSldViewPr snapToGrid="0">
      <p:cViewPr varScale="1">
        <p:scale>
          <a:sx n="70" d="100"/>
          <a:sy n="70" d="100"/>
        </p:scale>
        <p:origin x="91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P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4474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02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10</a:t>
            </a:fld>
            <a:endParaRPr/>
          </a:p>
        </p:txBody>
      </p:sp>
    </p:spTree>
    <p:extLst>
      <p:ext uri="{BB962C8B-B14F-4D97-AF65-F5344CB8AC3E}">
        <p14:creationId xmlns:p14="http://schemas.microsoft.com/office/powerpoint/2010/main" val="32580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11</a:t>
            </a:fld>
            <a:endParaRPr/>
          </a:p>
        </p:txBody>
      </p:sp>
    </p:spTree>
    <p:extLst>
      <p:ext uri="{BB962C8B-B14F-4D97-AF65-F5344CB8AC3E}">
        <p14:creationId xmlns:p14="http://schemas.microsoft.com/office/powerpoint/2010/main" val="264508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12</a:t>
            </a:fld>
            <a:endParaRPr/>
          </a:p>
        </p:txBody>
      </p:sp>
    </p:spTree>
    <p:extLst>
      <p:ext uri="{BB962C8B-B14F-4D97-AF65-F5344CB8AC3E}">
        <p14:creationId xmlns:p14="http://schemas.microsoft.com/office/powerpoint/2010/main" val="9557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13</a:t>
            </a:fld>
            <a:endParaRPr/>
          </a:p>
        </p:txBody>
      </p:sp>
    </p:spTree>
    <p:extLst>
      <p:ext uri="{BB962C8B-B14F-4D97-AF65-F5344CB8AC3E}">
        <p14:creationId xmlns:p14="http://schemas.microsoft.com/office/powerpoint/2010/main" val="114452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14</a:t>
            </a:fld>
            <a:endParaRPr/>
          </a:p>
        </p:txBody>
      </p:sp>
    </p:spTree>
    <p:extLst>
      <p:ext uri="{BB962C8B-B14F-4D97-AF65-F5344CB8AC3E}">
        <p14:creationId xmlns:p14="http://schemas.microsoft.com/office/powerpoint/2010/main" val="3728275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15</a:t>
            </a:fld>
            <a:endParaRPr/>
          </a:p>
        </p:txBody>
      </p:sp>
    </p:spTree>
    <p:extLst>
      <p:ext uri="{BB962C8B-B14F-4D97-AF65-F5344CB8AC3E}">
        <p14:creationId xmlns:p14="http://schemas.microsoft.com/office/powerpoint/2010/main" val="298306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16</a:t>
            </a:fld>
            <a:endParaRPr/>
          </a:p>
        </p:txBody>
      </p:sp>
    </p:spTree>
    <p:extLst>
      <p:ext uri="{BB962C8B-B14F-4D97-AF65-F5344CB8AC3E}">
        <p14:creationId xmlns:p14="http://schemas.microsoft.com/office/powerpoint/2010/main" val="363417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17</a:t>
            </a:fld>
            <a:endParaRPr/>
          </a:p>
        </p:txBody>
      </p:sp>
    </p:spTree>
    <p:extLst>
      <p:ext uri="{BB962C8B-B14F-4D97-AF65-F5344CB8AC3E}">
        <p14:creationId xmlns:p14="http://schemas.microsoft.com/office/powerpoint/2010/main" val="122242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18</a:t>
            </a:fld>
            <a:endParaRPr/>
          </a:p>
        </p:txBody>
      </p:sp>
    </p:spTree>
    <p:extLst>
      <p:ext uri="{BB962C8B-B14F-4D97-AF65-F5344CB8AC3E}">
        <p14:creationId xmlns:p14="http://schemas.microsoft.com/office/powerpoint/2010/main" val="2301094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19</a:t>
            </a:fld>
            <a:endParaRPr/>
          </a:p>
        </p:txBody>
      </p:sp>
    </p:spTree>
    <p:extLst>
      <p:ext uri="{BB962C8B-B14F-4D97-AF65-F5344CB8AC3E}">
        <p14:creationId xmlns:p14="http://schemas.microsoft.com/office/powerpoint/2010/main" val="368774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2</a:t>
            </a:fld>
            <a:endParaRPr/>
          </a:p>
        </p:txBody>
      </p:sp>
    </p:spTree>
    <p:extLst>
      <p:ext uri="{BB962C8B-B14F-4D97-AF65-F5344CB8AC3E}">
        <p14:creationId xmlns:p14="http://schemas.microsoft.com/office/powerpoint/2010/main" val="41897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07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3</a:t>
            </a:fld>
            <a:endParaRPr/>
          </a:p>
        </p:txBody>
      </p:sp>
    </p:spTree>
    <p:extLst>
      <p:ext uri="{BB962C8B-B14F-4D97-AF65-F5344CB8AC3E}">
        <p14:creationId xmlns:p14="http://schemas.microsoft.com/office/powerpoint/2010/main" val="412009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4</a:t>
            </a:fld>
            <a:endParaRPr/>
          </a:p>
        </p:txBody>
      </p:sp>
    </p:spTree>
    <p:extLst>
      <p:ext uri="{BB962C8B-B14F-4D97-AF65-F5344CB8AC3E}">
        <p14:creationId xmlns:p14="http://schemas.microsoft.com/office/powerpoint/2010/main" val="232115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5</a:t>
            </a:fld>
            <a:endParaRPr/>
          </a:p>
        </p:txBody>
      </p:sp>
    </p:spTree>
    <p:extLst>
      <p:ext uri="{BB962C8B-B14F-4D97-AF65-F5344CB8AC3E}">
        <p14:creationId xmlns:p14="http://schemas.microsoft.com/office/powerpoint/2010/main" val="174156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6</a:t>
            </a:fld>
            <a:endParaRPr/>
          </a:p>
        </p:txBody>
      </p:sp>
    </p:spTree>
    <p:extLst>
      <p:ext uri="{BB962C8B-B14F-4D97-AF65-F5344CB8AC3E}">
        <p14:creationId xmlns:p14="http://schemas.microsoft.com/office/powerpoint/2010/main" val="137064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59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8</a:t>
            </a:fld>
            <a:endParaRPr/>
          </a:p>
        </p:txBody>
      </p:sp>
    </p:spTree>
    <p:extLst>
      <p:ext uri="{BB962C8B-B14F-4D97-AF65-F5344CB8AC3E}">
        <p14:creationId xmlns:p14="http://schemas.microsoft.com/office/powerpoint/2010/main" val="138573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PH"/>
              <a:t>9</a:t>
            </a:fld>
            <a:endParaRPr/>
          </a:p>
        </p:txBody>
      </p:sp>
    </p:spTree>
    <p:extLst>
      <p:ext uri="{BB962C8B-B14F-4D97-AF65-F5344CB8AC3E}">
        <p14:creationId xmlns:p14="http://schemas.microsoft.com/office/powerpoint/2010/main" val="321796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2"/>
          <p:cNvSpPr/>
          <p:nvPr/>
        </p:nvSpPr>
        <p:spPr>
          <a:xfrm>
            <a:off x="446534" y="3085765"/>
            <a:ext cx="11262900"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2"/>
          <p:cNvSpPr txBox="1">
            <a:spLocks noGrp="1"/>
          </p:cNvSpPr>
          <p:nvPr>
            <p:ph type="ctrTitle"/>
          </p:nvPr>
        </p:nvSpPr>
        <p:spPr>
          <a:xfrm>
            <a:off x="581191" y="1020431"/>
            <a:ext cx="10993500" cy="147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3600"/>
              <a:buFont typeface="Gill Sans"/>
              <a:buNone/>
              <a:defRPr sz="3600">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581194" y="2495445"/>
            <a:ext cx="10993500" cy="590400"/>
          </a:xfrm>
          <a:prstGeom prst="rect">
            <a:avLst/>
          </a:prstGeom>
          <a:noFill/>
          <a:ln>
            <a:noFill/>
          </a:ln>
        </p:spPr>
        <p:txBody>
          <a:bodyPr spcFirstLastPara="1" wrap="square" lIns="91425" tIns="45700" rIns="91425" bIns="45700" anchor="t" anchorCtr="0">
            <a:normAutofit/>
          </a:bodyPr>
          <a:lstStyle>
            <a:lvl1pPr lvl="0" algn="l" rtl="0">
              <a:spcBef>
                <a:spcPts val="320"/>
              </a:spcBef>
              <a:spcAft>
                <a:spcPts val="0"/>
              </a:spcAft>
              <a:buSzPts val="1472"/>
              <a:buNone/>
              <a:defRPr sz="1600" cap="none">
                <a:solidFill>
                  <a:schemeClr val="accent2"/>
                </a:solidFill>
              </a:defRPr>
            </a:lvl1pPr>
            <a:lvl2pPr lvl="1" algn="ctr" rtl="0">
              <a:spcBef>
                <a:spcPts val="600"/>
              </a:spcBef>
              <a:spcAft>
                <a:spcPts val="0"/>
              </a:spcAft>
              <a:buSzPts val="1472"/>
              <a:buNone/>
              <a:defRPr>
                <a:solidFill>
                  <a:srgbClr val="888888"/>
                </a:solidFill>
              </a:defRPr>
            </a:lvl2pPr>
            <a:lvl3pPr lvl="2" algn="ctr" rtl="0">
              <a:spcBef>
                <a:spcPts val="600"/>
              </a:spcBef>
              <a:spcAft>
                <a:spcPts val="0"/>
              </a:spcAft>
              <a:buSzPts val="1288"/>
              <a:buNone/>
              <a:defRPr>
                <a:solidFill>
                  <a:srgbClr val="888888"/>
                </a:solidFill>
              </a:defRPr>
            </a:lvl3pPr>
            <a:lvl4pPr lvl="3" algn="ctr" rtl="0">
              <a:spcBef>
                <a:spcPts val="600"/>
              </a:spcBef>
              <a:spcAft>
                <a:spcPts val="0"/>
              </a:spcAft>
              <a:buSzPts val="1104"/>
              <a:buNone/>
              <a:defRPr>
                <a:solidFill>
                  <a:srgbClr val="888888"/>
                </a:solidFill>
              </a:defRPr>
            </a:lvl4pPr>
            <a:lvl5pPr lvl="4" algn="ctr" rtl="0">
              <a:spcBef>
                <a:spcPts val="600"/>
              </a:spcBef>
              <a:spcAft>
                <a:spcPts val="0"/>
              </a:spcAft>
              <a:buSzPts val="1104"/>
              <a:buNone/>
              <a:defRPr>
                <a:solidFill>
                  <a:srgbClr val="888888"/>
                </a:solidFill>
              </a:defRPr>
            </a:lvl5pPr>
            <a:lvl6pPr lvl="5" algn="ctr" rtl="0">
              <a:spcBef>
                <a:spcPts val="600"/>
              </a:spcBef>
              <a:spcAft>
                <a:spcPts val="0"/>
              </a:spcAft>
              <a:buSzPts val="1104"/>
              <a:buNone/>
              <a:defRPr>
                <a:solidFill>
                  <a:srgbClr val="888888"/>
                </a:solidFill>
              </a:defRPr>
            </a:lvl6pPr>
            <a:lvl7pPr lvl="6" algn="ctr" rtl="0">
              <a:spcBef>
                <a:spcPts val="600"/>
              </a:spcBef>
              <a:spcAft>
                <a:spcPts val="0"/>
              </a:spcAft>
              <a:buSzPts val="1104"/>
              <a:buNone/>
              <a:defRPr>
                <a:solidFill>
                  <a:srgbClr val="888888"/>
                </a:solidFill>
              </a:defRPr>
            </a:lvl7pPr>
            <a:lvl8pPr lvl="7" algn="ctr" rtl="0">
              <a:spcBef>
                <a:spcPts val="600"/>
              </a:spcBef>
              <a:spcAft>
                <a:spcPts val="0"/>
              </a:spcAft>
              <a:buSzPts val="1104"/>
              <a:buNone/>
              <a:defRPr>
                <a:solidFill>
                  <a:srgbClr val="888888"/>
                </a:solidFill>
              </a:defRPr>
            </a:lvl8pPr>
            <a:lvl9pPr lvl="8" algn="ctr" rtl="0">
              <a:spcBef>
                <a:spcPts val="600"/>
              </a:spcBef>
              <a:spcAft>
                <a:spcPts val="600"/>
              </a:spcAft>
              <a:buSzPts val="1104"/>
              <a:buNone/>
              <a:defRPr>
                <a:solidFill>
                  <a:srgbClr val="888888"/>
                </a:solidFill>
              </a:defRPr>
            </a:lvl9pPr>
          </a:lstStyle>
          <a:p>
            <a:endParaRPr/>
          </a:p>
        </p:txBody>
      </p:sp>
      <p:sp>
        <p:nvSpPr>
          <p:cNvPr id="22" name="Google Shape;22;p12"/>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10558300" y="5956137"/>
            <a:ext cx="1016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b="0" i="0" u="none" strike="noStrike" cap="none">
                <a:solidFill>
                  <a:srgbClr val="9F276A"/>
                </a:solidFill>
                <a:latin typeface="Gill Sans"/>
                <a:ea typeface="Gill Sans"/>
                <a:cs typeface="Gill Sans"/>
                <a:sym typeface="Gill Sans"/>
              </a:defRPr>
            </a:lvl1pPr>
            <a:lvl2pPr marL="0" lvl="1" indent="0" algn="r" rtl="0">
              <a:spcBef>
                <a:spcPts val="0"/>
              </a:spcBef>
              <a:buNone/>
              <a:defRPr sz="900" b="0" i="0" u="none" strike="noStrike" cap="none">
                <a:solidFill>
                  <a:srgbClr val="9F276A"/>
                </a:solidFill>
                <a:latin typeface="Gill Sans"/>
                <a:ea typeface="Gill Sans"/>
                <a:cs typeface="Gill Sans"/>
                <a:sym typeface="Gill Sans"/>
              </a:defRPr>
            </a:lvl2pPr>
            <a:lvl3pPr marL="0" lvl="2" indent="0" algn="r" rtl="0">
              <a:spcBef>
                <a:spcPts val="0"/>
              </a:spcBef>
              <a:buNone/>
              <a:defRPr sz="900" b="0" i="0" u="none" strike="noStrike" cap="none">
                <a:solidFill>
                  <a:srgbClr val="9F276A"/>
                </a:solidFill>
                <a:latin typeface="Gill Sans"/>
                <a:ea typeface="Gill Sans"/>
                <a:cs typeface="Gill Sans"/>
                <a:sym typeface="Gill Sans"/>
              </a:defRPr>
            </a:lvl3pPr>
            <a:lvl4pPr marL="0" lvl="3" indent="0" algn="r" rtl="0">
              <a:spcBef>
                <a:spcPts val="0"/>
              </a:spcBef>
              <a:buNone/>
              <a:defRPr sz="900" b="0" i="0" u="none" strike="noStrike" cap="none">
                <a:solidFill>
                  <a:srgbClr val="9F276A"/>
                </a:solidFill>
                <a:latin typeface="Gill Sans"/>
                <a:ea typeface="Gill Sans"/>
                <a:cs typeface="Gill Sans"/>
                <a:sym typeface="Gill Sans"/>
              </a:defRPr>
            </a:lvl4pPr>
            <a:lvl5pPr marL="0" lvl="4" indent="0" algn="r" rtl="0">
              <a:spcBef>
                <a:spcPts val="0"/>
              </a:spcBef>
              <a:buNone/>
              <a:defRPr sz="900" b="0" i="0" u="none" strike="noStrike" cap="none">
                <a:solidFill>
                  <a:srgbClr val="9F276A"/>
                </a:solidFill>
                <a:latin typeface="Gill Sans"/>
                <a:ea typeface="Gill Sans"/>
                <a:cs typeface="Gill Sans"/>
                <a:sym typeface="Gill Sans"/>
              </a:defRPr>
            </a:lvl5pPr>
            <a:lvl6pPr marL="0" lvl="5" indent="0" algn="r" rtl="0">
              <a:spcBef>
                <a:spcPts val="0"/>
              </a:spcBef>
              <a:buNone/>
              <a:defRPr sz="900" b="0" i="0" u="none" strike="noStrike" cap="none">
                <a:solidFill>
                  <a:srgbClr val="9F276A"/>
                </a:solidFill>
                <a:latin typeface="Gill Sans"/>
                <a:ea typeface="Gill Sans"/>
                <a:cs typeface="Gill Sans"/>
                <a:sym typeface="Gill Sans"/>
              </a:defRPr>
            </a:lvl6pPr>
            <a:lvl7pPr marL="0" lvl="6" indent="0" algn="r" rtl="0">
              <a:spcBef>
                <a:spcPts val="0"/>
              </a:spcBef>
              <a:buNone/>
              <a:defRPr sz="900" b="0" i="0" u="none" strike="noStrike" cap="none">
                <a:solidFill>
                  <a:srgbClr val="9F276A"/>
                </a:solidFill>
                <a:latin typeface="Gill Sans"/>
                <a:ea typeface="Gill Sans"/>
                <a:cs typeface="Gill Sans"/>
                <a:sym typeface="Gill Sans"/>
              </a:defRPr>
            </a:lvl7pPr>
            <a:lvl8pPr marL="0" lvl="7" indent="0" algn="r" rtl="0">
              <a:spcBef>
                <a:spcPts val="0"/>
              </a:spcBef>
              <a:buNone/>
              <a:defRPr sz="900" b="0" i="0" u="none" strike="noStrike" cap="none">
                <a:solidFill>
                  <a:srgbClr val="9F276A"/>
                </a:solidFill>
                <a:latin typeface="Gill Sans"/>
                <a:ea typeface="Gill Sans"/>
                <a:cs typeface="Gill Sans"/>
                <a:sym typeface="Gill Sans"/>
              </a:defRPr>
            </a:lvl8pPr>
            <a:lvl9pPr marL="0" lvl="8" indent="0" algn="r" rtl="0">
              <a:spcBef>
                <a:spcPts val="0"/>
              </a:spcBef>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29" name="Google Shape;29;p13"/>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4"/>
          <p:cNvSpPr/>
          <p:nvPr/>
        </p:nvSpPr>
        <p:spPr>
          <a:xfrm>
            <a:off x="447817" y="5141974"/>
            <a:ext cx="11290800" cy="125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4"/>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3600"/>
              <a:buFont typeface="Gill Sans"/>
              <a:buNone/>
              <a:defRPr sz="3600" b="0" cap="none">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656"/>
              <a:buNone/>
              <a:defRPr sz="1800" cap="none">
                <a:solidFill>
                  <a:schemeClr val="accent2"/>
                </a:solidFill>
              </a:defRPr>
            </a:lvl1pPr>
            <a:lvl2pPr marL="914400" lvl="1" indent="-228600" algn="l" rtl="0">
              <a:spcBef>
                <a:spcPts val="600"/>
              </a:spcBef>
              <a:spcAft>
                <a:spcPts val="0"/>
              </a:spcAft>
              <a:buSzPts val="1656"/>
              <a:buNone/>
              <a:defRPr sz="1800">
                <a:solidFill>
                  <a:srgbClr val="888888"/>
                </a:solidFill>
              </a:defRPr>
            </a:lvl2pPr>
            <a:lvl3pPr marL="1371600" lvl="2" indent="-228600" algn="l" rtl="0">
              <a:spcBef>
                <a:spcPts val="600"/>
              </a:spcBef>
              <a:spcAft>
                <a:spcPts val="0"/>
              </a:spcAft>
              <a:buSzPts val="1472"/>
              <a:buNone/>
              <a:defRPr sz="1600">
                <a:solidFill>
                  <a:srgbClr val="888888"/>
                </a:solidFill>
              </a:defRPr>
            </a:lvl3pPr>
            <a:lvl4pPr marL="1828800" lvl="3" indent="-228600" algn="l" rtl="0">
              <a:spcBef>
                <a:spcPts val="600"/>
              </a:spcBef>
              <a:spcAft>
                <a:spcPts val="0"/>
              </a:spcAft>
              <a:buSzPts val="1288"/>
              <a:buNone/>
              <a:defRPr sz="1400">
                <a:solidFill>
                  <a:srgbClr val="888888"/>
                </a:solidFill>
              </a:defRPr>
            </a:lvl4pPr>
            <a:lvl5pPr marL="2286000" lvl="4" indent="-228600" algn="l" rtl="0">
              <a:spcBef>
                <a:spcPts val="600"/>
              </a:spcBef>
              <a:spcAft>
                <a:spcPts val="0"/>
              </a:spcAft>
              <a:buSzPts val="1288"/>
              <a:buNone/>
              <a:defRPr sz="1400">
                <a:solidFill>
                  <a:srgbClr val="888888"/>
                </a:solidFill>
              </a:defRPr>
            </a:lvl5pPr>
            <a:lvl6pPr marL="2743200" lvl="5" indent="-228600" algn="l" rtl="0">
              <a:spcBef>
                <a:spcPts val="600"/>
              </a:spcBef>
              <a:spcAft>
                <a:spcPts val="0"/>
              </a:spcAft>
              <a:buSzPts val="1288"/>
              <a:buNone/>
              <a:defRPr sz="1400">
                <a:solidFill>
                  <a:srgbClr val="888888"/>
                </a:solidFill>
              </a:defRPr>
            </a:lvl6pPr>
            <a:lvl7pPr marL="3200400" lvl="6" indent="-228600" algn="l" rtl="0">
              <a:spcBef>
                <a:spcPts val="600"/>
              </a:spcBef>
              <a:spcAft>
                <a:spcPts val="0"/>
              </a:spcAft>
              <a:buSzPts val="1288"/>
              <a:buNone/>
              <a:defRPr sz="1400">
                <a:solidFill>
                  <a:srgbClr val="888888"/>
                </a:solidFill>
              </a:defRPr>
            </a:lvl7pPr>
            <a:lvl8pPr marL="3657600" lvl="7" indent="-228600" algn="l" rtl="0">
              <a:spcBef>
                <a:spcPts val="600"/>
              </a:spcBef>
              <a:spcAft>
                <a:spcPts val="0"/>
              </a:spcAft>
              <a:buSzPts val="1288"/>
              <a:buNone/>
              <a:defRPr sz="1400">
                <a:solidFill>
                  <a:srgbClr val="888888"/>
                </a:solidFill>
              </a:defRPr>
            </a:lvl8pPr>
            <a:lvl9pPr marL="4114800" lvl="8" indent="-228600" algn="l" rtl="0">
              <a:spcBef>
                <a:spcPts val="600"/>
              </a:spcBef>
              <a:spcAft>
                <a:spcPts val="600"/>
              </a:spcAft>
              <a:buSzPts val="1288"/>
              <a:buNone/>
              <a:defRPr sz="1400">
                <a:solidFill>
                  <a:srgbClr val="888888"/>
                </a:solidFill>
              </a:defRPr>
            </a:lvl9pPr>
          </a:lstStyle>
          <a:p>
            <a:endParaRPr/>
          </a:p>
        </p:txBody>
      </p:sp>
      <p:sp>
        <p:nvSpPr>
          <p:cNvPr id="36" name="Google Shape;36;p14"/>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9F276A"/>
                </a:solidFill>
                <a:latin typeface="Gill Sans"/>
                <a:ea typeface="Gill Sans"/>
                <a:cs typeface="Gill Sans"/>
                <a:sym typeface="Gill Sans"/>
              </a:defRPr>
            </a:lvl1pPr>
            <a:lvl2pPr marL="0" lvl="1" indent="0" algn="r" rtl="0">
              <a:spcBef>
                <a:spcPts val="0"/>
              </a:spcBef>
              <a:buNone/>
              <a:defRPr sz="900">
                <a:solidFill>
                  <a:srgbClr val="9F276A"/>
                </a:solidFill>
                <a:latin typeface="Gill Sans"/>
                <a:ea typeface="Gill Sans"/>
                <a:cs typeface="Gill Sans"/>
                <a:sym typeface="Gill Sans"/>
              </a:defRPr>
            </a:lvl2pPr>
            <a:lvl3pPr marL="0" lvl="2" indent="0" algn="r" rtl="0">
              <a:spcBef>
                <a:spcPts val="0"/>
              </a:spcBef>
              <a:buNone/>
              <a:defRPr sz="900">
                <a:solidFill>
                  <a:srgbClr val="9F276A"/>
                </a:solidFill>
                <a:latin typeface="Gill Sans"/>
                <a:ea typeface="Gill Sans"/>
                <a:cs typeface="Gill Sans"/>
                <a:sym typeface="Gill Sans"/>
              </a:defRPr>
            </a:lvl3pPr>
            <a:lvl4pPr marL="0" lvl="3" indent="0" algn="r" rtl="0">
              <a:spcBef>
                <a:spcPts val="0"/>
              </a:spcBef>
              <a:buNone/>
              <a:defRPr sz="900">
                <a:solidFill>
                  <a:srgbClr val="9F276A"/>
                </a:solidFill>
                <a:latin typeface="Gill Sans"/>
                <a:ea typeface="Gill Sans"/>
                <a:cs typeface="Gill Sans"/>
                <a:sym typeface="Gill Sans"/>
              </a:defRPr>
            </a:lvl4pPr>
            <a:lvl5pPr marL="0" lvl="4" indent="0" algn="r" rtl="0">
              <a:spcBef>
                <a:spcPts val="0"/>
              </a:spcBef>
              <a:buNone/>
              <a:defRPr sz="900">
                <a:solidFill>
                  <a:srgbClr val="9F276A"/>
                </a:solidFill>
                <a:latin typeface="Gill Sans"/>
                <a:ea typeface="Gill Sans"/>
                <a:cs typeface="Gill Sans"/>
                <a:sym typeface="Gill Sans"/>
              </a:defRPr>
            </a:lvl5pPr>
            <a:lvl6pPr marL="0" lvl="5" indent="0" algn="r" rtl="0">
              <a:spcBef>
                <a:spcPts val="0"/>
              </a:spcBef>
              <a:buNone/>
              <a:defRPr sz="900">
                <a:solidFill>
                  <a:srgbClr val="9F276A"/>
                </a:solidFill>
                <a:latin typeface="Gill Sans"/>
                <a:ea typeface="Gill Sans"/>
                <a:cs typeface="Gill Sans"/>
                <a:sym typeface="Gill Sans"/>
              </a:defRPr>
            </a:lvl6pPr>
            <a:lvl7pPr marL="0" lvl="6" indent="0" algn="r" rtl="0">
              <a:spcBef>
                <a:spcPts val="0"/>
              </a:spcBef>
              <a:buNone/>
              <a:defRPr sz="900">
                <a:solidFill>
                  <a:srgbClr val="9F276A"/>
                </a:solidFill>
                <a:latin typeface="Gill Sans"/>
                <a:ea typeface="Gill Sans"/>
                <a:cs typeface="Gill Sans"/>
                <a:sym typeface="Gill Sans"/>
              </a:defRPr>
            </a:lvl7pPr>
            <a:lvl8pPr marL="0" lvl="7" indent="0" algn="r" rtl="0">
              <a:spcBef>
                <a:spcPts val="0"/>
              </a:spcBef>
              <a:buNone/>
              <a:defRPr sz="900">
                <a:solidFill>
                  <a:srgbClr val="9F276A"/>
                </a:solidFill>
                <a:latin typeface="Gill Sans"/>
                <a:ea typeface="Gill Sans"/>
                <a:cs typeface="Gill Sans"/>
                <a:sym typeface="Gill Sans"/>
              </a:defRPr>
            </a:lvl8pPr>
            <a:lvl9pPr marL="0" lvl="8" indent="0" algn="r" rtl="0">
              <a:spcBef>
                <a:spcPts val="0"/>
              </a:spcBef>
              <a:buNone/>
              <a:defRPr sz="900">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5"/>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5"/>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43" name="Google Shape;43;p15"/>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44" name="Google Shape;44;p15"/>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6"/>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6"/>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16"/>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noAutofit/>
          </a:bodyPr>
          <a:lstStyle>
            <a:lvl1pPr marL="457200" lvl="0" indent="-228600" algn="l" rtl="0">
              <a:spcBef>
                <a:spcPts val="440"/>
              </a:spcBef>
              <a:spcAft>
                <a:spcPts val="0"/>
              </a:spcAft>
              <a:buSzPts val="2024"/>
              <a:buNone/>
              <a:defRPr sz="2200" b="0">
                <a:solidFill>
                  <a:schemeClr val="accent2"/>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51" name="Google Shape;51;p16"/>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52" name="Google Shape;52;p16"/>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noAutofit/>
          </a:bodyPr>
          <a:lstStyle>
            <a:lvl1pPr marL="457200" lvl="0" indent="-228600" algn="l" rtl="0">
              <a:spcBef>
                <a:spcPts val="440"/>
              </a:spcBef>
              <a:spcAft>
                <a:spcPts val="0"/>
              </a:spcAft>
              <a:buSzPts val="2024"/>
              <a:buNone/>
              <a:defRPr sz="2200" b="0">
                <a:solidFill>
                  <a:schemeClr val="accent2"/>
                </a:solidFill>
              </a:defRPr>
            </a:lvl1pPr>
            <a:lvl2pPr marL="914400" lvl="1" indent="-228600" algn="l" rtl="0">
              <a:spcBef>
                <a:spcPts val="600"/>
              </a:spcBef>
              <a:spcAft>
                <a:spcPts val="0"/>
              </a:spcAft>
              <a:buSzPts val="1840"/>
              <a:buNone/>
              <a:defRPr sz="2000" b="1"/>
            </a:lvl2pPr>
            <a:lvl3pPr marL="1371600" lvl="2" indent="-228600" algn="l" rtl="0">
              <a:spcBef>
                <a:spcPts val="600"/>
              </a:spcBef>
              <a:spcAft>
                <a:spcPts val="0"/>
              </a:spcAft>
              <a:buSzPts val="1656"/>
              <a:buNone/>
              <a:defRPr sz="1800" b="1"/>
            </a:lvl3pPr>
            <a:lvl4pPr marL="1828800" lvl="3" indent="-228600" algn="l" rtl="0">
              <a:spcBef>
                <a:spcPts val="600"/>
              </a:spcBef>
              <a:spcAft>
                <a:spcPts val="0"/>
              </a:spcAft>
              <a:buSzPts val="1472"/>
              <a:buNone/>
              <a:defRPr sz="1600" b="1"/>
            </a:lvl4pPr>
            <a:lvl5pPr marL="2286000" lvl="4" indent="-228600" algn="l" rtl="0">
              <a:spcBef>
                <a:spcPts val="600"/>
              </a:spcBef>
              <a:spcAft>
                <a:spcPts val="0"/>
              </a:spcAft>
              <a:buSzPts val="1472"/>
              <a:buNone/>
              <a:defRPr sz="1600" b="1"/>
            </a:lvl5pPr>
            <a:lvl6pPr marL="2743200" lvl="5" indent="-228600" algn="l" rtl="0">
              <a:spcBef>
                <a:spcPts val="600"/>
              </a:spcBef>
              <a:spcAft>
                <a:spcPts val="0"/>
              </a:spcAft>
              <a:buSzPts val="1472"/>
              <a:buNone/>
              <a:defRPr sz="1600" b="1"/>
            </a:lvl6pPr>
            <a:lvl7pPr marL="3200400" lvl="6" indent="-228600" algn="l" rtl="0">
              <a:spcBef>
                <a:spcPts val="600"/>
              </a:spcBef>
              <a:spcAft>
                <a:spcPts val="0"/>
              </a:spcAft>
              <a:buSzPts val="1472"/>
              <a:buNone/>
              <a:defRPr sz="1600" b="1"/>
            </a:lvl7pPr>
            <a:lvl8pPr marL="3657600" lvl="7" indent="-228600" algn="l" rtl="0">
              <a:spcBef>
                <a:spcPts val="600"/>
              </a:spcBef>
              <a:spcAft>
                <a:spcPts val="0"/>
              </a:spcAft>
              <a:buSzPts val="1472"/>
              <a:buNone/>
              <a:defRPr sz="1600" b="1"/>
            </a:lvl8pPr>
            <a:lvl9pPr marL="4114800" lvl="8" indent="-228600" algn="l" rtl="0">
              <a:spcBef>
                <a:spcPts val="600"/>
              </a:spcBef>
              <a:spcAft>
                <a:spcPts val="600"/>
              </a:spcAft>
              <a:buSzPts val="1472"/>
              <a:buNone/>
              <a:defRPr sz="1600" b="1"/>
            </a:lvl9pPr>
          </a:lstStyle>
          <a:p>
            <a:endParaRPr/>
          </a:p>
        </p:txBody>
      </p:sp>
      <p:sp>
        <p:nvSpPr>
          <p:cNvPr id="53" name="Google Shape;53;p16"/>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54" name="Google Shape;54;p16"/>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6"/>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6"/>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9"/>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9"/>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9F276A"/>
              </a:buClr>
              <a:buSzPts val="2000"/>
              <a:buFont typeface="Gill Sans"/>
              <a:buNone/>
              <a:defRPr sz="2000" b="0">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9"/>
          <p:cNvSpPr txBox="1">
            <a:spLocks noGrp="1"/>
          </p:cNvSpPr>
          <p:nvPr>
            <p:ph type="body" idx="1"/>
          </p:nvPr>
        </p:nvSpPr>
        <p:spPr>
          <a:xfrm>
            <a:off x="447816" y="601200"/>
            <a:ext cx="11292900" cy="4204800"/>
          </a:xfrm>
          <a:prstGeom prst="rect">
            <a:avLst/>
          </a:prstGeom>
          <a:noFill/>
          <a:ln>
            <a:noFill/>
          </a:ln>
        </p:spPr>
        <p:txBody>
          <a:bodyPr spcFirstLastPara="1" wrap="square" lIns="91425" tIns="45700" rIns="91425" bIns="45700" anchor="ctr" anchorCtr="0">
            <a:normAutofit/>
          </a:bodyPr>
          <a:lstStyle>
            <a:lvl1pPr marL="457200" lvl="0" indent="-345440" algn="l" rtl="0">
              <a:spcBef>
                <a:spcPts val="400"/>
              </a:spcBef>
              <a:spcAft>
                <a:spcPts val="0"/>
              </a:spcAft>
              <a:buSzPts val="1840"/>
              <a:buChar char="◼"/>
              <a:defRPr sz="2000">
                <a:solidFill>
                  <a:schemeClr val="dk2"/>
                </a:solidFill>
              </a:defRPr>
            </a:lvl1pPr>
            <a:lvl2pPr marL="914400" lvl="1" indent="-333756" algn="l" rtl="0">
              <a:spcBef>
                <a:spcPts val="600"/>
              </a:spcBef>
              <a:spcAft>
                <a:spcPts val="0"/>
              </a:spcAft>
              <a:buSzPts val="1656"/>
              <a:buChar char="◼"/>
              <a:defRPr sz="1800">
                <a:solidFill>
                  <a:schemeClr val="dk2"/>
                </a:solidFill>
              </a:defRPr>
            </a:lvl2pPr>
            <a:lvl3pPr marL="1371600" lvl="2" indent="-322072" algn="l" rtl="0">
              <a:spcBef>
                <a:spcPts val="600"/>
              </a:spcBef>
              <a:spcAft>
                <a:spcPts val="0"/>
              </a:spcAft>
              <a:buSzPts val="1472"/>
              <a:buChar char="◼"/>
              <a:defRPr sz="1600">
                <a:solidFill>
                  <a:schemeClr val="dk2"/>
                </a:solidFill>
              </a:defRPr>
            </a:lvl3pPr>
            <a:lvl4pPr marL="1828800" lvl="3" indent="-310388" algn="l" rtl="0">
              <a:spcBef>
                <a:spcPts val="600"/>
              </a:spcBef>
              <a:spcAft>
                <a:spcPts val="0"/>
              </a:spcAft>
              <a:buSzPts val="1288"/>
              <a:buChar char="◼"/>
              <a:defRPr sz="1400">
                <a:solidFill>
                  <a:schemeClr val="dk2"/>
                </a:solidFill>
              </a:defRPr>
            </a:lvl4pPr>
            <a:lvl5pPr marL="2286000" lvl="4" indent="-310388" algn="l" rtl="0">
              <a:spcBef>
                <a:spcPts val="600"/>
              </a:spcBef>
              <a:spcAft>
                <a:spcPts val="0"/>
              </a:spcAft>
              <a:buSzPts val="1288"/>
              <a:buChar char="◼"/>
              <a:defRPr sz="1400">
                <a:solidFill>
                  <a:schemeClr val="dk2"/>
                </a:solidFill>
              </a:defRPr>
            </a:lvl5pPr>
            <a:lvl6pPr marL="2743200" lvl="5" indent="-310388" algn="l" rtl="0">
              <a:spcBef>
                <a:spcPts val="600"/>
              </a:spcBef>
              <a:spcAft>
                <a:spcPts val="0"/>
              </a:spcAft>
              <a:buSzPts val="1288"/>
              <a:buChar char="◼"/>
              <a:defRPr sz="1400">
                <a:solidFill>
                  <a:schemeClr val="dk2"/>
                </a:solidFill>
              </a:defRPr>
            </a:lvl6pPr>
            <a:lvl7pPr marL="3200400" lvl="6" indent="-310388" algn="l" rtl="0">
              <a:spcBef>
                <a:spcPts val="600"/>
              </a:spcBef>
              <a:spcAft>
                <a:spcPts val="0"/>
              </a:spcAft>
              <a:buSzPts val="1288"/>
              <a:buChar char="◼"/>
              <a:defRPr sz="1400">
                <a:solidFill>
                  <a:schemeClr val="dk2"/>
                </a:solidFill>
              </a:defRPr>
            </a:lvl7pPr>
            <a:lvl8pPr marL="3657600" lvl="7" indent="-310388" algn="l" rtl="0">
              <a:spcBef>
                <a:spcPts val="600"/>
              </a:spcBef>
              <a:spcAft>
                <a:spcPts val="0"/>
              </a:spcAft>
              <a:buSzPts val="1288"/>
              <a:buChar char="◼"/>
              <a:defRPr sz="1400">
                <a:solidFill>
                  <a:schemeClr val="dk2"/>
                </a:solidFill>
              </a:defRPr>
            </a:lvl8pPr>
            <a:lvl9pPr marL="4114800" lvl="8" indent="-310388" algn="l" rtl="0">
              <a:spcBef>
                <a:spcPts val="600"/>
              </a:spcBef>
              <a:spcAft>
                <a:spcPts val="600"/>
              </a:spcAft>
              <a:buSzPts val="1288"/>
              <a:buChar char="◼"/>
              <a:defRPr sz="1400">
                <a:solidFill>
                  <a:schemeClr val="dk2"/>
                </a:solidFill>
              </a:defRPr>
            </a:lvl9pPr>
          </a:lstStyle>
          <a:p>
            <a:endParaRPr/>
          </a:p>
        </p:txBody>
      </p:sp>
      <p:sp>
        <p:nvSpPr>
          <p:cNvPr id="71" name="Google Shape;71;p19"/>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anchor="ctr" anchorCtr="0">
            <a:normAutofit/>
          </a:bodyPr>
          <a:lstStyle>
            <a:lvl1pPr marL="457200" lvl="0" indent="-228600" algn="r" rtl="0">
              <a:spcBef>
                <a:spcPts val="220"/>
              </a:spcBef>
              <a:spcAft>
                <a:spcPts val="0"/>
              </a:spcAft>
              <a:buSzPts val="1012"/>
              <a:buNone/>
              <a:defRPr sz="1100">
                <a:solidFill>
                  <a:schemeClr val="lt1"/>
                </a:solidFill>
              </a:defRPr>
            </a:lvl1pPr>
            <a:lvl2pPr marL="914400" lvl="1" indent="-228600" algn="l" rtl="0">
              <a:spcBef>
                <a:spcPts val="600"/>
              </a:spcBef>
              <a:spcAft>
                <a:spcPts val="0"/>
              </a:spcAft>
              <a:buSzPts val="1012"/>
              <a:buNone/>
              <a:defRPr sz="1100"/>
            </a:lvl2pPr>
            <a:lvl3pPr marL="1371600" lvl="2" indent="-228600" algn="l" rtl="0">
              <a:spcBef>
                <a:spcPts val="600"/>
              </a:spcBef>
              <a:spcAft>
                <a:spcPts val="0"/>
              </a:spcAft>
              <a:buSzPts val="920"/>
              <a:buNone/>
              <a:defRPr sz="1000"/>
            </a:lvl3pPr>
            <a:lvl4pPr marL="1828800" lvl="3" indent="-228600" algn="l" rtl="0">
              <a:spcBef>
                <a:spcPts val="600"/>
              </a:spcBef>
              <a:spcAft>
                <a:spcPts val="0"/>
              </a:spcAft>
              <a:buSzPts val="828"/>
              <a:buNone/>
              <a:defRPr sz="900"/>
            </a:lvl4pPr>
            <a:lvl5pPr marL="2286000" lvl="4" indent="-228600" algn="l" rtl="0">
              <a:spcBef>
                <a:spcPts val="600"/>
              </a:spcBef>
              <a:spcAft>
                <a:spcPts val="0"/>
              </a:spcAft>
              <a:buSzPts val="828"/>
              <a:buNone/>
              <a:defRPr sz="900"/>
            </a:lvl5pPr>
            <a:lvl6pPr marL="2743200" lvl="5" indent="-228600" algn="l" rtl="0">
              <a:spcBef>
                <a:spcPts val="600"/>
              </a:spcBef>
              <a:spcAft>
                <a:spcPts val="0"/>
              </a:spcAft>
              <a:buSzPts val="828"/>
              <a:buNone/>
              <a:defRPr sz="900"/>
            </a:lvl6pPr>
            <a:lvl7pPr marL="3200400" lvl="6" indent="-228600" algn="l" rtl="0">
              <a:spcBef>
                <a:spcPts val="600"/>
              </a:spcBef>
              <a:spcAft>
                <a:spcPts val="0"/>
              </a:spcAft>
              <a:buSzPts val="828"/>
              <a:buNone/>
              <a:defRPr sz="900"/>
            </a:lvl7pPr>
            <a:lvl8pPr marL="3657600" lvl="7" indent="-228600" algn="l" rtl="0">
              <a:spcBef>
                <a:spcPts val="600"/>
              </a:spcBef>
              <a:spcAft>
                <a:spcPts val="0"/>
              </a:spcAft>
              <a:buSzPts val="828"/>
              <a:buNone/>
              <a:defRPr sz="900"/>
            </a:lvl8pPr>
            <a:lvl9pPr marL="4114800" lvl="8" indent="-228600" algn="l" rtl="0">
              <a:spcBef>
                <a:spcPts val="600"/>
              </a:spcBef>
              <a:spcAft>
                <a:spcPts val="600"/>
              </a:spcAft>
              <a:buSzPts val="828"/>
              <a:buNone/>
              <a:defRPr sz="900"/>
            </a:lvl9pPr>
          </a:lstStyle>
          <a:p>
            <a:endParaRPr/>
          </a:p>
        </p:txBody>
      </p:sp>
      <p:sp>
        <p:nvSpPr>
          <p:cNvPr id="72" name="Google Shape;72;p19"/>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9F276A"/>
                </a:solidFill>
                <a:latin typeface="Gill Sans"/>
                <a:ea typeface="Gill Sans"/>
                <a:cs typeface="Gill Sans"/>
                <a:sym typeface="Gill Sans"/>
              </a:defRPr>
            </a:lvl1pPr>
            <a:lvl2pPr marL="0" lvl="1" indent="0" algn="r" rtl="0">
              <a:spcBef>
                <a:spcPts val="0"/>
              </a:spcBef>
              <a:buNone/>
              <a:defRPr sz="900">
                <a:solidFill>
                  <a:srgbClr val="9F276A"/>
                </a:solidFill>
                <a:latin typeface="Gill Sans"/>
                <a:ea typeface="Gill Sans"/>
                <a:cs typeface="Gill Sans"/>
                <a:sym typeface="Gill Sans"/>
              </a:defRPr>
            </a:lvl2pPr>
            <a:lvl3pPr marL="0" lvl="2" indent="0" algn="r" rtl="0">
              <a:spcBef>
                <a:spcPts val="0"/>
              </a:spcBef>
              <a:buNone/>
              <a:defRPr sz="900">
                <a:solidFill>
                  <a:srgbClr val="9F276A"/>
                </a:solidFill>
                <a:latin typeface="Gill Sans"/>
                <a:ea typeface="Gill Sans"/>
                <a:cs typeface="Gill Sans"/>
                <a:sym typeface="Gill Sans"/>
              </a:defRPr>
            </a:lvl3pPr>
            <a:lvl4pPr marL="0" lvl="3" indent="0" algn="r" rtl="0">
              <a:spcBef>
                <a:spcPts val="0"/>
              </a:spcBef>
              <a:buNone/>
              <a:defRPr sz="900">
                <a:solidFill>
                  <a:srgbClr val="9F276A"/>
                </a:solidFill>
                <a:latin typeface="Gill Sans"/>
                <a:ea typeface="Gill Sans"/>
                <a:cs typeface="Gill Sans"/>
                <a:sym typeface="Gill Sans"/>
              </a:defRPr>
            </a:lvl4pPr>
            <a:lvl5pPr marL="0" lvl="4" indent="0" algn="r" rtl="0">
              <a:spcBef>
                <a:spcPts val="0"/>
              </a:spcBef>
              <a:buNone/>
              <a:defRPr sz="900">
                <a:solidFill>
                  <a:srgbClr val="9F276A"/>
                </a:solidFill>
                <a:latin typeface="Gill Sans"/>
                <a:ea typeface="Gill Sans"/>
                <a:cs typeface="Gill Sans"/>
                <a:sym typeface="Gill Sans"/>
              </a:defRPr>
            </a:lvl5pPr>
            <a:lvl6pPr marL="0" lvl="5" indent="0" algn="r" rtl="0">
              <a:spcBef>
                <a:spcPts val="0"/>
              </a:spcBef>
              <a:buNone/>
              <a:defRPr sz="900">
                <a:solidFill>
                  <a:srgbClr val="9F276A"/>
                </a:solidFill>
                <a:latin typeface="Gill Sans"/>
                <a:ea typeface="Gill Sans"/>
                <a:cs typeface="Gill Sans"/>
                <a:sym typeface="Gill Sans"/>
              </a:defRPr>
            </a:lvl6pPr>
            <a:lvl7pPr marL="0" lvl="6" indent="0" algn="r" rtl="0">
              <a:spcBef>
                <a:spcPts val="0"/>
              </a:spcBef>
              <a:buNone/>
              <a:defRPr sz="900">
                <a:solidFill>
                  <a:srgbClr val="9F276A"/>
                </a:solidFill>
                <a:latin typeface="Gill Sans"/>
                <a:ea typeface="Gill Sans"/>
                <a:cs typeface="Gill Sans"/>
                <a:sym typeface="Gill Sans"/>
              </a:defRPr>
            </a:lvl7pPr>
            <a:lvl8pPr marL="0" lvl="7" indent="0" algn="r" rtl="0">
              <a:spcBef>
                <a:spcPts val="0"/>
              </a:spcBef>
              <a:buNone/>
              <a:defRPr sz="900">
                <a:solidFill>
                  <a:srgbClr val="9F276A"/>
                </a:solidFill>
                <a:latin typeface="Gill Sans"/>
                <a:ea typeface="Gill Sans"/>
                <a:cs typeface="Gill Sans"/>
                <a:sym typeface="Gill Sans"/>
              </a:defRPr>
            </a:lvl8pPr>
            <a:lvl9pPr marL="0" lvl="8" indent="0" algn="r" rtl="0">
              <a:spcBef>
                <a:spcPts val="0"/>
              </a:spcBef>
              <a:buNone/>
              <a:defRPr sz="900">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2400"/>
              <a:buFont typeface="Gill Sans"/>
              <a:buNone/>
              <a:defRPr sz="2400" b="0">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20"/>
          <p:cNvSpPr>
            <a:spLocks noGrp="1"/>
          </p:cNvSpPr>
          <p:nvPr>
            <p:ph type="pic" idx="2"/>
          </p:nvPr>
        </p:nvSpPr>
        <p:spPr>
          <a:xfrm>
            <a:off x="447817" y="599725"/>
            <a:ext cx="11290800" cy="3557400"/>
          </a:xfrm>
          <a:prstGeom prst="rect">
            <a:avLst/>
          </a:prstGeom>
          <a:noFill/>
          <a:ln>
            <a:noFill/>
          </a:ln>
        </p:spPr>
      </p:sp>
      <p:sp>
        <p:nvSpPr>
          <p:cNvPr id="78" name="Google Shape;78;p20"/>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240"/>
              </a:spcBef>
              <a:spcAft>
                <a:spcPts val="0"/>
              </a:spcAft>
              <a:buSzPts val="1104"/>
              <a:buNone/>
              <a:defRPr sz="1200"/>
            </a:lvl1pPr>
            <a:lvl2pPr marL="914400" lvl="1" indent="-228600" algn="l" rtl="0">
              <a:spcBef>
                <a:spcPts val="600"/>
              </a:spcBef>
              <a:spcAft>
                <a:spcPts val="0"/>
              </a:spcAft>
              <a:buSzPts val="1104"/>
              <a:buNone/>
              <a:defRPr sz="1200"/>
            </a:lvl2pPr>
            <a:lvl3pPr marL="1371600" lvl="2" indent="-228600" algn="l" rtl="0">
              <a:spcBef>
                <a:spcPts val="600"/>
              </a:spcBef>
              <a:spcAft>
                <a:spcPts val="0"/>
              </a:spcAft>
              <a:buSzPts val="920"/>
              <a:buNone/>
              <a:defRPr sz="1000"/>
            </a:lvl3pPr>
            <a:lvl4pPr marL="1828800" lvl="3" indent="-228600" algn="l" rtl="0">
              <a:spcBef>
                <a:spcPts val="600"/>
              </a:spcBef>
              <a:spcAft>
                <a:spcPts val="0"/>
              </a:spcAft>
              <a:buSzPts val="828"/>
              <a:buNone/>
              <a:defRPr sz="900"/>
            </a:lvl4pPr>
            <a:lvl5pPr marL="2286000" lvl="4" indent="-228600" algn="l" rtl="0">
              <a:spcBef>
                <a:spcPts val="600"/>
              </a:spcBef>
              <a:spcAft>
                <a:spcPts val="0"/>
              </a:spcAft>
              <a:buSzPts val="828"/>
              <a:buNone/>
              <a:defRPr sz="900"/>
            </a:lvl5pPr>
            <a:lvl6pPr marL="2743200" lvl="5" indent="-228600" algn="l" rtl="0">
              <a:spcBef>
                <a:spcPts val="600"/>
              </a:spcBef>
              <a:spcAft>
                <a:spcPts val="0"/>
              </a:spcAft>
              <a:buSzPts val="828"/>
              <a:buNone/>
              <a:defRPr sz="900"/>
            </a:lvl6pPr>
            <a:lvl7pPr marL="3200400" lvl="6" indent="-228600" algn="l" rtl="0">
              <a:spcBef>
                <a:spcPts val="600"/>
              </a:spcBef>
              <a:spcAft>
                <a:spcPts val="0"/>
              </a:spcAft>
              <a:buSzPts val="828"/>
              <a:buNone/>
              <a:defRPr sz="900"/>
            </a:lvl7pPr>
            <a:lvl8pPr marL="3657600" lvl="7" indent="-228600" algn="l" rtl="0">
              <a:spcBef>
                <a:spcPts val="600"/>
              </a:spcBef>
              <a:spcAft>
                <a:spcPts val="0"/>
              </a:spcAft>
              <a:buSzPts val="828"/>
              <a:buNone/>
              <a:defRPr sz="900"/>
            </a:lvl8pPr>
            <a:lvl9pPr marL="4114800" lvl="8" indent="-228600" algn="l" rtl="0">
              <a:spcBef>
                <a:spcPts val="600"/>
              </a:spcBef>
              <a:spcAft>
                <a:spcPts val="600"/>
              </a:spcAft>
              <a:buSzPts val="828"/>
              <a:buNone/>
              <a:defRPr sz="900"/>
            </a:lvl9pPr>
          </a:lstStyle>
          <a:p>
            <a:endParaRPr/>
          </a:p>
        </p:txBody>
      </p:sp>
      <p:sp>
        <p:nvSpPr>
          <p:cNvPr id="79" name="Google Shape;79;p20"/>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20"/>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2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1"/>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21"/>
          <p:cNvSpPr txBox="1">
            <a:spLocks noGrp="1"/>
          </p:cNvSpPr>
          <p:nvPr>
            <p:ph type="body" idx="1"/>
          </p:nvPr>
        </p:nvSpPr>
        <p:spPr>
          <a:xfrm rot="5400000">
            <a:off x="4334608" y="-1417297"/>
            <a:ext cx="3522900" cy="110295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22072" algn="l" rtl="0">
              <a:spcBef>
                <a:spcPts val="600"/>
              </a:spcBef>
              <a:spcAft>
                <a:spcPts val="0"/>
              </a:spcAft>
              <a:buSzPts val="1472"/>
              <a:buChar char="◼"/>
              <a:defRPr/>
            </a:lvl2pPr>
            <a:lvl3pPr marL="1371600" lvl="2" indent="-310388" algn="l" rtl="0">
              <a:spcBef>
                <a:spcPts val="600"/>
              </a:spcBef>
              <a:spcAft>
                <a:spcPts val="0"/>
              </a:spcAft>
              <a:buSzPts val="1288"/>
              <a:buChar char="◼"/>
              <a:defRPr/>
            </a:lvl3pPr>
            <a:lvl4pPr marL="1828800" lvl="3" indent="-298703" algn="l" rtl="0">
              <a:spcBef>
                <a:spcPts val="600"/>
              </a:spcBef>
              <a:spcAft>
                <a:spcPts val="0"/>
              </a:spcAft>
              <a:buSzPts val="1104"/>
              <a:buChar char="◼"/>
              <a:defRPr/>
            </a:lvl4pPr>
            <a:lvl5pPr marL="2286000" lvl="4" indent="-298704" algn="l" rtl="0">
              <a:spcBef>
                <a:spcPts val="600"/>
              </a:spcBef>
              <a:spcAft>
                <a:spcPts val="0"/>
              </a:spcAft>
              <a:buSzPts val="1104"/>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86" name="Google Shape;86;p21"/>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21"/>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2"/>
          <p:cNvSpPr/>
          <p:nvPr/>
        </p:nvSpPr>
        <p:spPr>
          <a:xfrm>
            <a:off x="8839201" y="599725"/>
            <a:ext cx="2906700" cy="5817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txBox="1">
            <a:spLocks noGrp="1"/>
          </p:cNvSpPr>
          <p:nvPr>
            <p:ph type="title"/>
          </p:nvPr>
        </p:nvSpPr>
        <p:spPr>
          <a:xfrm rot="5400000">
            <a:off x="7249665" y="2265126"/>
            <a:ext cx="5183100" cy="20043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22"/>
          <p:cNvSpPr txBox="1">
            <a:spLocks noGrp="1"/>
          </p:cNvSpPr>
          <p:nvPr>
            <p:ph type="body" idx="1"/>
          </p:nvPr>
        </p:nvSpPr>
        <p:spPr>
          <a:xfrm rot="5400000">
            <a:off x="2131502" y="-680874"/>
            <a:ext cx="5183100" cy="7896300"/>
          </a:xfrm>
          <a:prstGeom prst="rect">
            <a:avLst/>
          </a:prstGeom>
          <a:noFill/>
          <a:ln>
            <a:noFill/>
          </a:ln>
        </p:spPr>
        <p:txBody>
          <a:bodyPr spcFirstLastPara="1" wrap="square" lIns="91425" tIns="45700" rIns="91425" bIns="45700" anchor="t"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93" name="Google Shape;93;p22"/>
          <p:cNvSpPr txBox="1">
            <a:spLocks noGrp="1"/>
          </p:cNvSpPr>
          <p:nvPr>
            <p:ph type="dt" idx="10"/>
          </p:nvPr>
        </p:nvSpPr>
        <p:spPr>
          <a:xfrm>
            <a:off x="8993673" y="5956137"/>
            <a:ext cx="13281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9F276A"/>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774923" y="5951811"/>
            <a:ext cx="7896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10446615" y="5956137"/>
            <a:ext cx="11643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9F276A"/>
                </a:solidFill>
                <a:latin typeface="Gill Sans"/>
                <a:ea typeface="Gill Sans"/>
                <a:cs typeface="Gill Sans"/>
                <a:sym typeface="Gill Sans"/>
              </a:defRPr>
            </a:lvl1pPr>
            <a:lvl2pPr marL="0" lvl="1" indent="0" algn="r" rtl="0">
              <a:spcBef>
                <a:spcPts val="0"/>
              </a:spcBef>
              <a:buNone/>
              <a:defRPr sz="900">
                <a:solidFill>
                  <a:srgbClr val="9F276A"/>
                </a:solidFill>
                <a:latin typeface="Gill Sans"/>
                <a:ea typeface="Gill Sans"/>
                <a:cs typeface="Gill Sans"/>
                <a:sym typeface="Gill Sans"/>
              </a:defRPr>
            </a:lvl2pPr>
            <a:lvl3pPr marL="0" lvl="2" indent="0" algn="r" rtl="0">
              <a:spcBef>
                <a:spcPts val="0"/>
              </a:spcBef>
              <a:buNone/>
              <a:defRPr sz="900">
                <a:solidFill>
                  <a:srgbClr val="9F276A"/>
                </a:solidFill>
                <a:latin typeface="Gill Sans"/>
                <a:ea typeface="Gill Sans"/>
                <a:cs typeface="Gill Sans"/>
                <a:sym typeface="Gill Sans"/>
              </a:defRPr>
            </a:lvl3pPr>
            <a:lvl4pPr marL="0" lvl="3" indent="0" algn="r" rtl="0">
              <a:spcBef>
                <a:spcPts val="0"/>
              </a:spcBef>
              <a:buNone/>
              <a:defRPr sz="900">
                <a:solidFill>
                  <a:srgbClr val="9F276A"/>
                </a:solidFill>
                <a:latin typeface="Gill Sans"/>
                <a:ea typeface="Gill Sans"/>
                <a:cs typeface="Gill Sans"/>
                <a:sym typeface="Gill Sans"/>
              </a:defRPr>
            </a:lvl4pPr>
            <a:lvl5pPr marL="0" lvl="4" indent="0" algn="r" rtl="0">
              <a:spcBef>
                <a:spcPts val="0"/>
              </a:spcBef>
              <a:buNone/>
              <a:defRPr sz="900">
                <a:solidFill>
                  <a:srgbClr val="9F276A"/>
                </a:solidFill>
                <a:latin typeface="Gill Sans"/>
                <a:ea typeface="Gill Sans"/>
                <a:cs typeface="Gill Sans"/>
                <a:sym typeface="Gill Sans"/>
              </a:defRPr>
            </a:lvl5pPr>
            <a:lvl6pPr marL="0" lvl="5" indent="0" algn="r" rtl="0">
              <a:spcBef>
                <a:spcPts val="0"/>
              </a:spcBef>
              <a:buNone/>
              <a:defRPr sz="900">
                <a:solidFill>
                  <a:srgbClr val="9F276A"/>
                </a:solidFill>
                <a:latin typeface="Gill Sans"/>
                <a:ea typeface="Gill Sans"/>
                <a:cs typeface="Gill Sans"/>
                <a:sym typeface="Gill Sans"/>
              </a:defRPr>
            </a:lvl6pPr>
            <a:lvl7pPr marL="0" lvl="6" indent="0" algn="r" rtl="0">
              <a:spcBef>
                <a:spcPts val="0"/>
              </a:spcBef>
              <a:buNone/>
              <a:defRPr sz="900">
                <a:solidFill>
                  <a:srgbClr val="9F276A"/>
                </a:solidFill>
                <a:latin typeface="Gill Sans"/>
                <a:ea typeface="Gill Sans"/>
                <a:cs typeface="Gill Sans"/>
                <a:sym typeface="Gill Sans"/>
              </a:defRPr>
            </a:lvl7pPr>
            <a:lvl8pPr marL="0" lvl="7" indent="0" algn="r" rtl="0">
              <a:spcBef>
                <a:spcPts val="0"/>
              </a:spcBef>
              <a:buNone/>
              <a:defRPr sz="900">
                <a:solidFill>
                  <a:srgbClr val="9F276A"/>
                </a:solidFill>
                <a:latin typeface="Gill Sans"/>
                <a:ea typeface="Gill Sans"/>
                <a:cs typeface="Gill Sans"/>
                <a:sym typeface="Gill Sans"/>
              </a:defRPr>
            </a:lvl8pPr>
            <a:lvl9pPr marL="0" lvl="8" indent="0" algn="r" rtl="0">
              <a:spcBef>
                <a:spcPts val="0"/>
              </a:spcBef>
              <a:buNone/>
              <a:defRPr sz="900">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P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1"/>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1"/>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1"/>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1"/>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PH"/>
              <a:t>‹#›</a:t>
            </a:fld>
            <a:endParaRPr/>
          </a:p>
        </p:txBody>
      </p:sp>
      <p:sp>
        <p:nvSpPr>
          <p:cNvPr id="15" name="Google Shape;15;p11"/>
          <p:cNvSpPr/>
          <p:nvPr/>
        </p:nvSpPr>
        <p:spPr>
          <a:xfrm>
            <a:off x="446534" y="457200"/>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1"/>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1"/>
          <p:cNvSpPr/>
          <p:nvPr/>
        </p:nvSpPr>
        <p:spPr>
          <a:xfrm>
            <a:off x="4241830"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
          <p:cNvSpPr txBox="1">
            <a:spLocks noGrp="1"/>
          </p:cNvSpPr>
          <p:nvPr>
            <p:ph type="ctrTitle"/>
          </p:nvPr>
        </p:nvSpPr>
        <p:spPr>
          <a:xfrm>
            <a:off x="599225" y="1179054"/>
            <a:ext cx="10993549" cy="1475013"/>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ct val="100000"/>
              <a:buFont typeface="Gill Sans"/>
              <a:buNone/>
            </a:pPr>
            <a:r>
              <a:rPr lang="en-PH" sz="6000" dirty="0" err="1">
                <a:latin typeface="Gill Sans" panose="020B0604020202020204" charset="0"/>
              </a:rPr>
              <a:t>Ako</a:t>
            </a:r>
            <a:r>
              <a:rPr lang="en-PH" sz="6000" dirty="0">
                <a:latin typeface="Gill Sans" panose="020B0604020202020204" charset="0"/>
              </a:rPr>
              <a:t>, Ikaw, at ang </a:t>
            </a:r>
            <a:r>
              <a:rPr lang="en-PH" sz="6000" dirty="0" err="1">
                <a:latin typeface="Gill Sans" panose="020B0604020202020204" charset="0"/>
              </a:rPr>
              <a:t>Gobyerno</a:t>
            </a:r>
            <a:endParaRPr sz="6000" dirty="0">
              <a:latin typeface="Gill Sans" panose="020B0604020202020204" charset="0"/>
            </a:endParaRPr>
          </a:p>
        </p:txBody>
      </p:sp>
    </p:spTree>
    <p:extLst>
      <p:ext uri="{BB962C8B-B14F-4D97-AF65-F5344CB8AC3E}">
        <p14:creationId xmlns:p14="http://schemas.microsoft.com/office/powerpoint/2010/main" val="377107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Nexus of Fiscal Management and Good Governance</a:t>
            </a:r>
            <a:endParaRPr lang="en-US" dirty="0">
              <a:latin typeface="Gill Sans" panose="020B0604020202020204" charset="0"/>
            </a:endParaRPr>
          </a:p>
        </p:txBody>
      </p:sp>
      <p:sp>
        <p:nvSpPr>
          <p:cNvPr id="2" name="TextBox 1">
            <a:extLst>
              <a:ext uri="{FF2B5EF4-FFF2-40B4-BE49-F238E27FC236}">
                <a16:creationId xmlns:a16="http://schemas.microsoft.com/office/drawing/2014/main" id="{14EA64E9-40EF-BC21-5683-A0B16B160523}"/>
              </a:ext>
            </a:extLst>
          </p:cNvPr>
          <p:cNvSpPr txBox="1"/>
          <p:nvPr/>
        </p:nvSpPr>
        <p:spPr>
          <a:xfrm>
            <a:off x="851181" y="2416629"/>
            <a:ext cx="10489522" cy="3046988"/>
          </a:xfrm>
          <a:prstGeom prst="rect">
            <a:avLst/>
          </a:prstGeom>
          <a:noFill/>
        </p:spPr>
        <p:txBody>
          <a:bodyPr wrap="square" rtlCol="0">
            <a:spAutoFit/>
          </a:bodyPr>
          <a:lstStyle/>
          <a:p>
            <a:pPr algn="just"/>
            <a:r>
              <a:rPr lang="en-US" sz="2400" dirty="0">
                <a:latin typeface="Calibri" panose="020F0502020204030204" pitchFamily="34" charset="0"/>
                <a:ea typeface="Calibri" panose="020F0502020204030204" pitchFamily="34" charset="0"/>
                <a:cs typeface="Calibri" panose="020F0502020204030204" pitchFamily="34" charset="0"/>
              </a:rPr>
              <a:t>“Local planning and budgeting is a systematic and logical process of collecting and validating data to serve as the basis in identifying necessary interventions to attain local government visions and </a:t>
            </a:r>
            <a:r>
              <a:rPr lang="en-US" sz="2400" b="1" dirty="0">
                <a:latin typeface="Calibri" panose="020F0502020204030204" pitchFamily="34" charset="0"/>
                <a:ea typeface="Calibri" panose="020F0502020204030204" pitchFamily="34" charset="0"/>
                <a:cs typeface="Calibri" panose="020F0502020204030204" pitchFamily="34" charset="0"/>
              </a:rPr>
              <a:t>which should be continuously reviewed and improved</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Facilitation of this requires that local plans be embodied in local budgets for responsive public services.</a:t>
            </a:r>
            <a:r>
              <a:rPr lang="en-US" sz="2400" dirty="0">
                <a:latin typeface="Calibri" panose="020F0502020204030204" pitchFamily="34" charset="0"/>
                <a:ea typeface="Calibri" panose="020F0502020204030204" pitchFamily="34" charset="0"/>
                <a:cs typeface="Calibri" panose="020F0502020204030204" pitchFamily="34" charset="0"/>
              </a:rPr>
              <a:t>”</a:t>
            </a: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err="1">
                <a:latin typeface="Calibri" panose="020F0502020204030204" pitchFamily="34" charset="0"/>
                <a:ea typeface="Calibri" panose="020F0502020204030204" pitchFamily="34" charset="0"/>
                <a:cs typeface="Calibri" panose="020F0502020204030204" pitchFamily="34" charset="0"/>
              </a:rPr>
              <a:t>Sicat</a:t>
            </a:r>
            <a:r>
              <a:rPr lang="en-US" sz="2400" dirty="0">
                <a:latin typeface="Calibri" panose="020F0502020204030204" pitchFamily="34" charset="0"/>
                <a:ea typeface="Calibri" panose="020F0502020204030204" pitchFamily="34" charset="0"/>
                <a:cs typeface="Calibri" panose="020F0502020204030204" pitchFamily="34" charset="0"/>
              </a:rPr>
              <a:t>, et al., Assessment of the Philippine Local Government Planning and Budgeting Framework, Philippine Institute of Development Studies (PIDS) (2019)</a:t>
            </a:r>
          </a:p>
        </p:txBody>
      </p:sp>
    </p:spTree>
    <p:extLst>
      <p:ext uri="{BB962C8B-B14F-4D97-AF65-F5344CB8AC3E}">
        <p14:creationId xmlns:p14="http://schemas.microsoft.com/office/powerpoint/2010/main" val="255403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Nexus of Fiscal Management and Good Governance</a:t>
            </a:r>
            <a:endParaRPr lang="en-US" dirty="0">
              <a:latin typeface="Gill Sans" panose="020B0604020202020204" charset="0"/>
            </a:endParaRPr>
          </a:p>
        </p:txBody>
      </p:sp>
      <p:pic>
        <p:nvPicPr>
          <p:cNvPr id="4" name="Picture 3">
            <a:extLst>
              <a:ext uri="{FF2B5EF4-FFF2-40B4-BE49-F238E27FC236}">
                <a16:creationId xmlns:a16="http://schemas.microsoft.com/office/drawing/2014/main" id="{C40426D9-B82E-AB7C-09A0-82E442598726}"/>
              </a:ext>
            </a:extLst>
          </p:cNvPr>
          <p:cNvPicPr>
            <a:picLocks noChangeAspect="1"/>
          </p:cNvPicPr>
          <p:nvPr/>
        </p:nvPicPr>
        <p:blipFill rotWithShape="1">
          <a:blip r:embed="rId3"/>
          <a:srcRect l="15893" t="21270" r="13750" b="13333"/>
          <a:stretch/>
        </p:blipFill>
        <p:spPr>
          <a:xfrm>
            <a:off x="330821" y="2351401"/>
            <a:ext cx="6974784" cy="3646714"/>
          </a:xfrm>
          <a:prstGeom prst="rect">
            <a:avLst/>
          </a:prstGeom>
        </p:spPr>
      </p:pic>
      <p:sp>
        <p:nvSpPr>
          <p:cNvPr id="5" name="TextBox 4">
            <a:extLst>
              <a:ext uri="{FF2B5EF4-FFF2-40B4-BE49-F238E27FC236}">
                <a16:creationId xmlns:a16="http://schemas.microsoft.com/office/drawing/2014/main" id="{DC9D8893-EF4B-FABB-3530-908A7B867581}"/>
              </a:ext>
            </a:extLst>
          </p:cNvPr>
          <p:cNvSpPr txBox="1"/>
          <p:nvPr/>
        </p:nvSpPr>
        <p:spPr>
          <a:xfrm>
            <a:off x="7576457" y="2231658"/>
            <a:ext cx="4034235" cy="4154984"/>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“Expenditures have to be </a:t>
            </a:r>
            <a:r>
              <a:rPr lang="en-US" sz="2400" b="1" dirty="0">
                <a:latin typeface="Calibri" panose="020F0502020204030204" pitchFamily="34" charset="0"/>
                <a:ea typeface="Calibri" panose="020F0502020204030204" pitchFamily="34" charset="0"/>
                <a:cs typeface="Calibri" panose="020F0502020204030204" pitchFamily="34" charset="0"/>
              </a:rPr>
              <a:t>needs-driven</a:t>
            </a:r>
            <a:r>
              <a:rPr lang="en-US" sz="2400" dirty="0">
                <a:latin typeface="Calibri" panose="020F0502020204030204" pitchFamily="34" charset="0"/>
                <a:ea typeface="Calibri" panose="020F0502020204030204" pitchFamily="34" charset="0"/>
                <a:cs typeface="Calibri" panose="020F0502020204030204" pitchFamily="34" charset="0"/>
              </a:rPr>
              <a:t>, not supplier driven, not </a:t>
            </a:r>
            <a:r>
              <a:rPr lang="en-US" sz="2400" dirty="0" err="1">
                <a:latin typeface="Calibri" panose="020F0502020204030204" pitchFamily="34" charset="0"/>
                <a:ea typeface="Calibri" panose="020F0502020204030204" pitchFamily="34" charset="0"/>
                <a:cs typeface="Calibri" panose="020F0502020204030204" pitchFamily="34" charset="0"/>
              </a:rPr>
              <a:t>kumpare</a:t>
            </a:r>
            <a:r>
              <a:rPr lang="en-US" sz="2400" dirty="0">
                <a:latin typeface="Calibri" panose="020F0502020204030204" pitchFamily="34" charset="0"/>
                <a:ea typeface="Calibri" panose="020F0502020204030204" pitchFamily="34" charset="0"/>
                <a:cs typeface="Calibri" panose="020F0502020204030204" pitchFamily="34" charset="0"/>
              </a:rPr>
              <a:t>-driven.”</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Quezon City, 2003 Galing </a:t>
            </a:r>
            <a:r>
              <a:rPr lang="en-US" sz="2400" dirty="0" err="1">
                <a:latin typeface="Calibri" panose="020F0502020204030204" pitchFamily="34" charset="0"/>
                <a:ea typeface="Calibri" panose="020F0502020204030204" pitchFamily="34" charset="0"/>
                <a:cs typeface="Calibri" panose="020F0502020204030204" pitchFamily="34" charset="0"/>
              </a:rPr>
              <a:t>Pook</a:t>
            </a:r>
            <a:r>
              <a:rPr lang="en-US" sz="2400" dirty="0">
                <a:latin typeface="Calibri" panose="020F0502020204030204" pitchFamily="34" charset="0"/>
                <a:ea typeface="Calibri" panose="020F0502020204030204" pitchFamily="34" charset="0"/>
                <a:cs typeface="Calibri" panose="020F0502020204030204" pitchFamily="34" charset="0"/>
              </a:rPr>
              <a:t> Awardee for Effective Fiscal Management</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From P600,000 in deficit to P2.2 billion in budget surplus in three years</a:t>
            </a:r>
          </a:p>
        </p:txBody>
      </p:sp>
    </p:spTree>
    <p:extLst>
      <p:ext uri="{BB962C8B-B14F-4D97-AF65-F5344CB8AC3E}">
        <p14:creationId xmlns:p14="http://schemas.microsoft.com/office/powerpoint/2010/main" val="63732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Pillars of Sound Local Fiscal Management</a:t>
            </a:r>
            <a:endParaRPr lang="en-US" dirty="0">
              <a:latin typeface="Gill Sans" panose="020B0604020202020204" charset="0"/>
            </a:endParaRPr>
          </a:p>
        </p:txBody>
      </p:sp>
      <p:pic>
        <p:nvPicPr>
          <p:cNvPr id="4" name="Picture 3" descr="A picture containing black, darkness&#10;&#10;Description automatically generated">
            <a:extLst>
              <a:ext uri="{FF2B5EF4-FFF2-40B4-BE49-F238E27FC236}">
                <a16:creationId xmlns:a16="http://schemas.microsoft.com/office/drawing/2014/main" id="{FD56365F-2B3D-67B5-C110-5015C3B2987D}"/>
              </a:ext>
            </a:extLst>
          </p:cNvPr>
          <p:cNvPicPr>
            <a:picLocks noChangeAspect="1"/>
          </p:cNvPicPr>
          <p:nvPr/>
        </p:nvPicPr>
        <p:blipFill rotWithShape="1">
          <a:blip r:embed="rId3">
            <a:duotone>
              <a:schemeClr val="accent1">
                <a:shade val="45000"/>
                <a:satMod val="135000"/>
              </a:schemeClr>
              <a:prstClr val="white"/>
            </a:duotone>
          </a:blip>
          <a:srcRect b="19265"/>
          <a:stretch/>
        </p:blipFill>
        <p:spPr>
          <a:xfrm>
            <a:off x="1299651" y="2692431"/>
            <a:ext cx="2157332" cy="1741715"/>
          </a:xfrm>
          <a:prstGeom prst="rect">
            <a:avLst/>
          </a:prstGeom>
        </p:spPr>
      </p:pic>
      <p:pic>
        <p:nvPicPr>
          <p:cNvPr id="6" name="Picture 5" descr="A picture containing black, darkness&#10;&#10;Description automatically generated">
            <a:extLst>
              <a:ext uri="{FF2B5EF4-FFF2-40B4-BE49-F238E27FC236}">
                <a16:creationId xmlns:a16="http://schemas.microsoft.com/office/drawing/2014/main" id="{877FF1F8-D17E-296D-C738-CCF5C7F047EA}"/>
              </a:ext>
            </a:extLst>
          </p:cNvPr>
          <p:cNvPicPr>
            <a:picLocks noChangeAspect="1"/>
          </p:cNvPicPr>
          <p:nvPr/>
        </p:nvPicPr>
        <p:blipFill rotWithShape="1">
          <a:blip r:embed="rId4">
            <a:duotone>
              <a:schemeClr val="accent1">
                <a:shade val="45000"/>
                <a:satMod val="135000"/>
              </a:schemeClr>
              <a:prstClr val="white"/>
            </a:duotone>
          </a:blip>
          <a:srcRect t="15837" b="32041"/>
          <a:stretch/>
        </p:blipFill>
        <p:spPr>
          <a:xfrm>
            <a:off x="4391087" y="2785556"/>
            <a:ext cx="2984278" cy="1555463"/>
          </a:xfrm>
          <a:prstGeom prst="rect">
            <a:avLst/>
          </a:prstGeom>
        </p:spPr>
      </p:pic>
      <p:pic>
        <p:nvPicPr>
          <p:cNvPr id="8" name="Picture 7" descr="A picture containing black, darkness&#10;&#10;Description automatically generated">
            <a:extLst>
              <a:ext uri="{FF2B5EF4-FFF2-40B4-BE49-F238E27FC236}">
                <a16:creationId xmlns:a16="http://schemas.microsoft.com/office/drawing/2014/main" id="{D2C145E8-148B-09E0-F0C9-9494B24FC776}"/>
              </a:ext>
            </a:extLst>
          </p:cNvPr>
          <p:cNvPicPr>
            <a:picLocks noChangeAspect="1"/>
          </p:cNvPicPr>
          <p:nvPr/>
        </p:nvPicPr>
        <p:blipFill rotWithShape="1">
          <a:blip r:embed="rId5">
            <a:duotone>
              <a:schemeClr val="accent1">
                <a:shade val="45000"/>
                <a:satMod val="135000"/>
              </a:schemeClr>
              <a:prstClr val="white"/>
            </a:duotone>
          </a:blip>
          <a:srcRect b="24306"/>
          <a:stretch/>
        </p:blipFill>
        <p:spPr>
          <a:xfrm>
            <a:off x="8309469" y="2566483"/>
            <a:ext cx="2467387" cy="1867663"/>
          </a:xfrm>
          <a:prstGeom prst="rect">
            <a:avLst/>
          </a:prstGeom>
        </p:spPr>
      </p:pic>
      <p:sp>
        <p:nvSpPr>
          <p:cNvPr id="9" name="TextBox 8">
            <a:extLst>
              <a:ext uri="{FF2B5EF4-FFF2-40B4-BE49-F238E27FC236}">
                <a16:creationId xmlns:a16="http://schemas.microsoft.com/office/drawing/2014/main" id="{B0EF8CC3-8CB6-1DE4-1039-0289D120DFB7}"/>
              </a:ext>
            </a:extLst>
          </p:cNvPr>
          <p:cNvSpPr txBox="1"/>
          <p:nvPr/>
        </p:nvSpPr>
        <p:spPr>
          <a:xfrm>
            <a:off x="1506123" y="4445564"/>
            <a:ext cx="1744388" cy="584775"/>
          </a:xfrm>
          <a:prstGeom prst="rect">
            <a:avLst/>
          </a:prstGeom>
          <a:noFill/>
        </p:spPr>
        <p:txBody>
          <a:bodyPr wrap="non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Diligence</a:t>
            </a:r>
          </a:p>
        </p:txBody>
      </p:sp>
      <p:sp>
        <p:nvSpPr>
          <p:cNvPr id="10" name="TextBox 9">
            <a:extLst>
              <a:ext uri="{FF2B5EF4-FFF2-40B4-BE49-F238E27FC236}">
                <a16:creationId xmlns:a16="http://schemas.microsoft.com/office/drawing/2014/main" id="{B41937CF-58B9-4D6E-7702-A4ED57AE935A}"/>
              </a:ext>
            </a:extLst>
          </p:cNvPr>
          <p:cNvSpPr txBox="1"/>
          <p:nvPr/>
        </p:nvSpPr>
        <p:spPr>
          <a:xfrm>
            <a:off x="4643944" y="4445564"/>
            <a:ext cx="2478564" cy="584775"/>
          </a:xfrm>
          <a:prstGeom prst="rect">
            <a:avLst/>
          </a:prstGeom>
          <a:noFill/>
        </p:spPr>
        <p:txBody>
          <a:bodyPr wrap="non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Transparency</a:t>
            </a:r>
          </a:p>
        </p:txBody>
      </p:sp>
      <p:sp>
        <p:nvSpPr>
          <p:cNvPr id="11" name="TextBox 10">
            <a:extLst>
              <a:ext uri="{FF2B5EF4-FFF2-40B4-BE49-F238E27FC236}">
                <a16:creationId xmlns:a16="http://schemas.microsoft.com/office/drawing/2014/main" id="{B719C594-CBDF-CFC6-C68D-DEAB8CE88085}"/>
              </a:ext>
            </a:extLst>
          </p:cNvPr>
          <p:cNvSpPr txBox="1"/>
          <p:nvPr/>
        </p:nvSpPr>
        <p:spPr>
          <a:xfrm>
            <a:off x="8776766" y="4434146"/>
            <a:ext cx="1532792" cy="584775"/>
          </a:xfrm>
          <a:prstGeom prst="rect">
            <a:avLst/>
          </a:prstGeom>
          <a:noFill/>
        </p:spPr>
        <p:txBody>
          <a:bodyPr wrap="non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Synergy</a:t>
            </a:r>
          </a:p>
        </p:txBody>
      </p:sp>
      <p:sp>
        <p:nvSpPr>
          <p:cNvPr id="13" name="TextBox 12">
            <a:extLst>
              <a:ext uri="{FF2B5EF4-FFF2-40B4-BE49-F238E27FC236}">
                <a16:creationId xmlns:a16="http://schemas.microsoft.com/office/drawing/2014/main" id="{C990A518-FE5C-9A8C-D0DE-FF0CECA45356}"/>
              </a:ext>
            </a:extLst>
          </p:cNvPr>
          <p:cNvSpPr txBox="1"/>
          <p:nvPr/>
        </p:nvSpPr>
        <p:spPr>
          <a:xfrm>
            <a:off x="1105372" y="5041757"/>
            <a:ext cx="2545890" cy="923330"/>
          </a:xfrm>
          <a:prstGeom prst="rect">
            <a:avLst/>
          </a:prstGeom>
          <a:noFill/>
        </p:spPr>
        <p:txBody>
          <a:bodyPr wrap="non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Ensuring public funds</a:t>
            </a:r>
          </a:p>
          <a:p>
            <a:pPr algn="ctr"/>
            <a:r>
              <a:rPr lang="en-US" sz="1800" dirty="0">
                <a:latin typeface="Calibri" panose="020F0502020204030204" pitchFamily="34" charset="0"/>
                <a:ea typeface="Calibri" panose="020F0502020204030204" pitchFamily="34" charset="0"/>
                <a:cs typeface="Calibri" panose="020F0502020204030204" pitchFamily="34" charset="0"/>
              </a:rPr>
              <a:t>are accounted for and</a:t>
            </a:r>
          </a:p>
          <a:p>
            <a:pPr algn="ctr"/>
            <a:r>
              <a:rPr lang="en-US" sz="1800" dirty="0">
                <a:latin typeface="Calibri" panose="020F0502020204030204" pitchFamily="34" charset="0"/>
                <a:ea typeface="Calibri" panose="020F0502020204030204" pitchFamily="34" charset="0"/>
                <a:cs typeface="Calibri" panose="020F0502020204030204" pitchFamily="34" charset="0"/>
              </a:rPr>
              <a:t>spent according to needs</a:t>
            </a:r>
          </a:p>
        </p:txBody>
      </p:sp>
      <p:sp>
        <p:nvSpPr>
          <p:cNvPr id="14" name="TextBox 13">
            <a:extLst>
              <a:ext uri="{FF2B5EF4-FFF2-40B4-BE49-F238E27FC236}">
                <a16:creationId xmlns:a16="http://schemas.microsoft.com/office/drawing/2014/main" id="{9055F918-109A-C486-8AF5-B5A2A33B35C1}"/>
              </a:ext>
            </a:extLst>
          </p:cNvPr>
          <p:cNvSpPr txBox="1"/>
          <p:nvPr/>
        </p:nvSpPr>
        <p:spPr>
          <a:xfrm>
            <a:off x="4411515" y="5041757"/>
            <a:ext cx="2943433" cy="923330"/>
          </a:xfrm>
          <a:prstGeom prst="rect">
            <a:avLst/>
          </a:prstGeom>
          <a:noFill/>
        </p:spPr>
        <p:txBody>
          <a:bodyPr wrap="non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Institutionalizing mechanisms</a:t>
            </a:r>
          </a:p>
          <a:p>
            <a:pPr algn="ctr"/>
            <a:r>
              <a:rPr lang="en-US" sz="1800" dirty="0">
                <a:latin typeface="Calibri" panose="020F0502020204030204" pitchFamily="34" charset="0"/>
                <a:ea typeface="Calibri" panose="020F0502020204030204" pitchFamily="34" charset="0"/>
                <a:cs typeface="Calibri" panose="020F0502020204030204" pitchFamily="34" charset="0"/>
              </a:rPr>
              <a:t>to communicate information</a:t>
            </a:r>
          </a:p>
          <a:p>
            <a:pPr algn="ctr"/>
            <a:r>
              <a:rPr lang="en-US" sz="1800" dirty="0">
                <a:latin typeface="Calibri" panose="020F0502020204030204" pitchFamily="34" charset="0"/>
                <a:ea typeface="Calibri" panose="020F0502020204030204" pitchFamily="34" charset="0"/>
                <a:cs typeface="Calibri" panose="020F0502020204030204" pitchFamily="34" charset="0"/>
              </a:rPr>
              <a:t>to stakeholders</a:t>
            </a:r>
          </a:p>
        </p:txBody>
      </p:sp>
      <p:sp>
        <p:nvSpPr>
          <p:cNvPr id="15" name="TextBox 14">
            <a:extLst>
              <a:ext uri="{FF2B5EF4-FFF2-40B4-BE49-F238E27FC236}">
                <a16:creationId xmlns:a16="http://schemas.microsoft.com/office/drawing/2014/main" id="{D44F5086-41E9-7EBE-F8DD-2D77805AA54D}"/>
              </a:ext>
            </a:extLst>
          </p:cNvPr>
          <p:cNvSpPr txBox="1"/>
          <p:nvPr/>
        </p:nvSpPr>
        <p:spPr>
          <a:xfrm>
            <a:off x="8358386" y="5041757"/>
            <a:ext cx="2369558" cy="923330"/>
          </a:xfrm>
          <a:prstGeom prst="rect">
            <a:avLst/>
          </a:prstGeom>
          <a:noFill/>
        </p:spPr>
        <p:txBody>
          <a:bodyPr wrap="non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Working with other</a:t>
            </a:r>
          </a:p>
          <a:p>
            <a:pPr algn="ctr"/>
            <a:r>
              <a:rPr lang="en-US" sz="1800" dirty="0">
                <a:latin typeface="Calibri" panose="020F0502020204030204" pitchFamily="34" charset="0"/>
                <a:ea typeface="Calibri" panose="020F0502020204030204" pitchFamily="34" charset="0"/>
                <a:cs typeface="Calibri" panose="020F0502020204030204" pitchFamily="34" charset="0"/>
              </a:rPr>
              <a:t>units and organizations</a:t>
            </a:r>
          </a:p>
          <a:p>
            <a:pPr algn="ctr"/>
            <a:r>
              <a:rPr lang="en-US" sz="1800" dirty="0">
                <a:latin typeface="Calibri" panose="020F0502020204030204" pitchFamily="34" charset="0"/>
                <a:ea typeface="Calibri" panose="020F0502020204030204" pitchFamily="34" charset="0"/>
                <a:cs typeface="Calibri" panose="020F0502020204030204" pitchFamily="34" charset="0"/>
              </a:rPr>
              <a:t>toward a common goal</a:t>
            </a:r>
          </a:p>
        </p:txBody>
      </p:sp>
    </p:spTree>
    <p:extLst>
      <p:ext uri="{BB962C8B-B14F-4D97-AF65-F5344CB8AC3E}">
        <p14:creationId xmlns:p14="http://schemas.microsoft.com/office/powerpoint/2010/main" val="294129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Seal of Good Local Governance</a:t>
            </a:r>
            <a:endParaRPr lang="en-US" dirty="0">
              <a:latin typeface="Gill Sans" panose="020B0604020202020204" charset="0"/>
            </a:endParaRPr>
          </a:p>
        </p:txBody>
      </p:sp>
      <p:pic>
        <p:nvPicPr>
          <p:cNvPr id="3" name="Picture 2" descr="A close-up of a logo&#10;&#10;Description automatically generated with low confidence">
            <a:extLst>
              <a:ext uri="{FF2B5EF4-FFF2-40B4-BE49-F238E27FC236}">
                <a16:creationId xmlns:a16="http://schemas.microsoft.com/office/drawing/2014/main" id="{C81E369E-99A8-99B9-7950-B69829128108}"/>
              </a:ext>
            </a:extLst>
          </p:cNvPr>
          <p:cNvPicPr>
            <a:picLocks noChangeAspect="1"/>
          </p:cNvPicPr>
          <p:nvPr/>
        </p:nvPicPr>
        <p:blipFill>
          <a:blip r:embed="rId3"/>
          <a:stretch>
            <a:fillRect/>
          </a:stretch>
        </p:blipFill>
        <p:spPr>
          <a:xfrm>
            <a:off x="581192" y="2911618"/>
            <a:ext cx="4102706" cy="2307772"/>
          </a:xfrm>
          <a:prstGeom prst="rect">
            <a:avLst/>
          </a:prstGeom>
        </p:spPr>
      </p:pic>
      <p:sp>
        <p:nvSpPr>
          <p:cNvPr id="6" name="TextBox 5">
            <a:extLst>
              <a:ext uri="{FF2B5EF4-FFF2-40B4-BE49-F238E27FC236}">
                <a16:creationId xmlns:a16="http://schemas.microsoft.com/office/drawing/2014/main" id="{85E7EA82-E3B8-131E-A457-AE42D0659324}"/>
              </a:ext>
            </a:extLst>
          </p:cNvPr>
          <p:cNvSpPr txBox="1"/>
          <p:nvPr/>
        </p:nvSpPr>
        <p:spPr>
          <a:xfrm>
            <a:off x="4909455" y="2788231"/>
            <a:ext cx="6379030" cy="2554545"/>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Good fiscal administration is when the LGU demonstrates </a:t>
            </a:r>
            <a:r>
              <a:rPr lang="en-US" sz="2000" b="1" dirty="0">
                <a:latin typeface="Calibri" panose="020F0502020204030204" pitchFamily="34" charset="0"/>
                <a:ea typeface="Calibri" panose="020F0502020204030204" pitchFamily="34" charset="0"/>
                <a:cs typeface="Calibri" panose="020F0502020204030204" pitchFamily="34" charset="0"/>
              </a:rPr>
              <a:t>positive and stable economic performance</a:t>
            </a:r>
            <a:r>
              <a:rPr lang="en-US" sz="2000" dirty="0">
                <a:latin typeface="Calibri" panose="020F0502020204030204" pitchFamily="34" charset="0"/>
                <a:ea typeface="Calibri" panose="020F0502020204030204" pitchFamily="34" charset="0"/>
                <a:cs typeface="Calibri" panose="020F0502020204030204" pitchFamily="34" charset="0"/>
              </a:rPr>
              <a:t>, and maintains, preserves and mandatorily upholds the practices of </a:t>
            </a:r>
            <a:r>
              <a:rPr lang="en-US" sz="2000" b="1" dirty="0">
                <a:latin typeface="Calibri" panose="020F0502020204030204" pitchFamily="34" charset="0"/>
                <a:ea typeface="Calibri" panose="020F0502020204030204" pitchFamily="34" charset="0"/>
                <a:cs typeface="Calibri" panose="020F0502020204030204" pitchFamily="34" charset="0"/>
              </a:rPr>
              <a:t>fiscal discipline</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sustainability</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accountability</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transparency</a:t>
            </a:r>
            <a:r>
              <a:rPr lang="en-US" sz="2000" dirty="0">
                <a:latin typeface="Calibri" panose="020F0502020204030204" pitchFamily="34" charset="0"/>
                <a:ea typeface="Calibri" panose="020F0502020204030204" pitchFamily="34" charset="0"/>
                <a:cs typeface="Calibri" panose="020F0502020204030204" pitchFamily="34" charset="0"/>
              </a:rPr>
              <a:t>, by adhering to pertinent budgeting laws, rules, and best practices in public financial management.</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RA 11292 Implementing Rules and Regulations</a:t>
            </a:r>
          </a:p>
        </p:txBody>
      </p:sp>
    </p:spTree>
    <p:extLst>
      <p:ext uri="{BB962C8B-B14F-4D97-AF65-F5344CB8AC3E}">
        <p14:creationId xmlns:p14="http://schemas.microsoft.com/office/powerpoint/2010/main" val="416920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Seal of Good Local Governance</a:t>
            </a:r>
            <a:endParaRPr lang="en-US" dirty="0">
              <a:latin typeface="Gill Sans" panose="020B0604020202020204" charset="0"/>
            </a:endParaRPr>
          </a:p>
        </p:txBody>
      </p:sp>
      <p:sp>
        <p:nvSpPr>
          <p:cNvPr id="2" name="Oval 1">
            <a:extLst>
              <a:ext uri="{FF2B5EF4-FFF2-40B4-BE49-F238E27FC236}">
                <a16:creationId xmlns:a16="http://schemas.microsoft.com/office/drawing/2014/main" id="{4D3EAF34-6041-4AC5-BEBD-88FF8D1D6259}"/>
              </a:ext>
            </a:extLst>
          </p:cNvPr>
          <p:cNvSpPr/>
          <p:nvPr/>
        </p:nvSpPr>
        <p:spPr>
          <a:xfrm>
            <a:off x="1975755" y="2909884"/>
            <a:ext cx="1937657"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Unmodified or qualified COA opinion</a:t>
            </a:r>
          </a:p>
        </p:txBody>
      </p:sp>
      <p:sp>
        <p:nvSpPr>
          <p:cNvPr id="5" name="Oval 4">
            <a:extLst>
              <a:ext uri="{FF2B5EF4-FFF2-40B4-BE49-F238E27FC236}">
                <a16:creationId xmlns:a16="http://schemas.microsoft.com/office/drawing/2014/main" id="{7C6F6BB9-8ED6-8E70-545E-01856734AF5A}"/>
              </a:ext>
            </a:extLst>
          </p:cNvPr>
          <p:cNvSpPr/>
          <p:nvPr/>
        </p:nvSpPr>
        <p:spPr>
          <a:xfrm>
            <a:off x="4336167" y="2661557"/>
            <a:ext cx="2221996" cy="1872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Compliance with full disclosure policy (FDP) requirements</a:t>
            </a:r>
          </a:p>
        </p:txBody>
      </p:sp>
      <p:sp>
        <p:nvSpPr>
          <p:cNvPr id="8" name="Oval 7">
            <a:extLst>
              <a:ext uri="{FF2B5EF4-FFF2-40B4-BE49-F238E27FC236}">
                <a16:creationId xmlns:a16="http://schemas.microsoft.com/office/drawing/2014/main" id="{0EA28637-DF90-25AF-85D4-9EF14B2BC8EE}"/>
              </a:ext>
            </a:extLst>
          </p:cNvPr>
          <p:cNvSpPr/>
          <p:nvPr/>
        </p:nvSpPr>
        <p:spPr>
          <a:xfrm>
            <a:off x="6458403" y="2667000"/>
            <a:ext cx="1932214"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Development Fund utilization</a:t>
            </a:r>
          </a:p>
        </p:txBody>
      </p:sp>
      <p:sp>
        <p:nvSpPr>
          <p:cNvPr id="9" name="Oval 8">
            <a:extLst>
              <a:ext uri="{FF2B5EF4-FFF2-40B4-BE49-F238E27FC236}">
                <a16:creationId xmlns:a16="http://schemas.microsoft.com/office/drawing/2014/main" id="{5976B8BA-FC58-66E5-2EC1-47E029974CC3}"/>
              </a:ext>
            </a:extLst>
          </p:cNvPr>
          <p:cNvSpPr/>
          <p:nvPr/>
        </p:nvSpPr>
        <p:spPr>
          <a:xfrm>
            <a:off x="7964966" y="3377970"/>
            <a:ext cx="2122714" cy="1674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Timely approval of local budget</a:t>
            </a:r>
          </a:p>
        </p:txBody>
      </p:sp>
      <p:sp>
        <p:nvSpPr>
          <p:cNvPr id="7" name="Oval 6">
            <a:extLst>
              <a:ext uri="{FF2B5EF4-FFF2-40B4-BE49-F238E27FC236}">
                <a16:creationId xmlns:a16="http://schemas.microsoft.com/office/drawing/2014/main" id="{C694499F-306C-82B4-1C85-E505A9781E49}"/>
              </a:ext>
            </a:extLst>
          </p:cNvPr>
          <p:cNvSpPr/>
          <p:nvPr/>
        </p:nvSpPr>
        <p:spPr>
          <a:xfrm>
            <a:off x="6035648" y="3943349"/>
            <a:ext cx="2122714"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Positive increase in average local revenue growth</a:t>
            </a:r>
          </a:p>
        </p:txBody>
      </p:sp>
      <p:sp>
        <p:nvSpPr>
          <p:cNvPr id="4" name="Oval 3">
            <a:extLst>
              <a:ext uri="{FF2B5EF4-FFF2-40B4-BE49-F238E27FC236}">
                <a16:creationId xmlns:a16="http://schemas.microsoft.com/office/drawing/2014/main" id="{A49E0A82-BFB2-5003-FFE0-D9DED066AACD}"/>
              </a:ext>
            </a:extLst>
          </p:cNvPr>
          <p:cNvSpPr/>
          <p:nvPr/>
        </p:nvSpPr>
        <p:spPr>
          <a:xfrm>
            <a:off x="2802956" y="3978624"/>
            <a:ext cx="2645052"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At least 30% of COA recommendations fully complied with</a:t>
            </a:r>
          </a:p>
        </p:txBody>
      </p:sp>
    </p:spTree>
    <p:extLst>
      <p:ext uri="{BB962C8B-B14F-4D97-AF65-F5344CB8AC3E}">
        <p14:creationId xmlns:p14="http://schemas.microsoft.com/office/powerpoint/2010/main" val="272347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err="1">
                <a:latin typeface="Gill Sans" panose="020B0604020202020204" charset="0"/>
              </a:rPr>
              <a:t>SubayBayani</a:t>
            </a:r>
            <a:endParaRPr lang="en-US" dirty="0">
              <a:latin typeface="Gill Sans" panose="020B0604020202020204" charset="0"/>
            </a:endParaRPr>
          </a:p>
        </p:txBody>
      </p:sp>
      <p:pic>
        <p:nvPicPr>
          <p:cNvPr id="3" name="Picture 2" descr="A picture containing text, font, graphic design, graphics&#10;&#10;Description automatically generated">
            <a:extLst>
              <a:ext uri="{FF2B5EF4-FFF2-40B4-BE49-F238E27FC236}">
                <a16:creationId xmlns:a16="http://schemas.microsoft.com/office/drawing/2014/main" id="{3CA91986-D52E-F316-A9B0-42F726A50034}"/>
              </a:ext>
            </a:extLst>
          </p:cNvPr>
          <p:cNvPicPr>
            <a:picLocks noChangeAspect="1"/>
          </p:cNvPicPr>
          <p:nvPr/>
        </p:nvPicPr>
        <p:blipFill>
          <a:blip r:embed="rId3"/>
          <a:stretch>
            <a:fillRect/>
          </a:stretch>
        </p:blipFill>
        <p:spPr>
          <a:xfrm>
            <a:off x="581192" y="3114145"/>
            <a:ext cx="5562600" cy="1892456"/>
          </a:xfrm>
          <a:prstGeom prst="rect">
            <a:avLst/>
          </a:prstGeom>
        </p:spPr>
      </p:pic>
      <p:sp>
        <p:nvSpPr>
          <p:cNvPr id="4" name="TextBox 3">
            <a:extLst>
              <a:ext uri="{FF2B5EF4-FFF2-40B4-BE49-F238E27FC236}">
                <a16:creationId xmlns:a16="http://schemas.microsoft.com/office/drawing/2014/main" id="{164A9FE0-91F7-E7AD-D15E-CE54542215A1}"/>
              </a:ext>
            </a:extLst>
          </p:cNvPr>
          <p:cNvSpPr txBox="1"/>
          <p:nvPr/>
        </p:nvSpPr>
        <p:spPr>
          <a:xfrm>
            <a:off x="6520543" y="2701145"/>
            <a:ext cx="4920342" cy="3170099"/>
          </a:xfrm>
          <a:prstGeom prst="rect">
            <a:avLst/>
          </a:prstGeom>
          <a:noFill/>
        </p:spPr>
        <p:txBody>
          <a:bodyPr wrap="square" rtlCol="0">
            <a:spAutoFit/>
          </a:bodyPr>
          <a:lstStyle/>
          <a:p>
            <a:r>
              <a:rPr lang="en-US" sz="2000" dirty="0" err="1">
                <a:latin typeface="Calibri" panose="020F0502020204030204" pitchFamily="34" charset="0"/>
                <a:ea typeface="Calibri" panose="020F0502020204030204" pitchFamily="34" charset="0"/>
                <a:cs typeface="Calibri" panose="020F0502020204030204" pitchFamily="34" charset="0"/>
              </a:rPr>
              <a:t>SubayBayani</a:t>
            </a:r>
            <a:r>
              <a:rPr lang="en-US" sz="2000" dirty="0">
                <a:latin typeface="Calibri" panose="020F0502020204030204" pitchFamily="34" charset="0"/>
                <a:ea typeface="Calibri" panose="020F0502020204030204" pitchFamily="34" charset="0"/>
                <a:cs typeface="Calibri" panose="020F0502020204030204" pitchFamily="34" charset="0"/>
              </a:rPr>
              <a:t> is a recognition given to excellent and consistent performers in the conduct of </a:t>
            </a:r>
            <a:r>
              <a:rPr lang="en-US" sz="2000" b="1" dirty="0">
                <a:latin typeface="Calibri" panose="020F0502020204030204" pitchFamily="34" charset="0"/>
                <a:ea typeface="Calibri" panose="020F0502020204030204" pitchFamily="34" charset="0"/>
                <a:cs typeface="Calibri" panose="020F0502020204030204" pitchFamily="34" charset="0"/>
              </a:rPr>
              <a:t>monitoring of LGU projects</a:t>
            </a:r>
            <a:r>
              <a:rPr lang="en-US" sz="2000" dirty="0">
                <a:latin typeface="Calibri" panose="020F0502020204030204" pitchFamily="34" charset="0"/>
                <a:ea typeface="Calibri" panose="020F0502020204030204" pitchFamily="34" charset="0"/>
                <a:cs typeface="Calibri" panose="020F0502020204030204" pitchFamily="34" charset="0"/>
              </a:rPr>
              <a:t> under the </a:t>
            </a:r>
            <a:r>
              <a:rPr lang="en-US" sz="2000" dirty="0" err="1">
                <a:latin typeface="Calibri" panose="020F0502020204030204" pitchFamily="34" charset="0"/>
                <a:ea typeface="Calibri" panose="020F0502020204030204" pitchFamily="34" charset="0"/>
                <a:cs typeface="Calibri" panose="020F0502020204030204" pitchFamily="34" charset="0"/>
              </a:rPr>
              <a:t>SubayBayan</a:t>
            </a:r>
            <a:r>
              <a:rPr lang="en-US" sz="2000" dirty="0">
                <a:latin typeface="Calibri" panose="020F0502020204030204" pitchFamily="34" charset="0"/>
                <a:ea typeface="Calibri" panose="020F0502020204030204" pitchFamily="34" charset="0"/>
                <a:cs typeface="Calibri" panose="020F0502020204030204" pitchFamily="34" charset="0"/>
              </a:rPr>
              <a:t> portal.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It is given to exemplary members of regional and local Project Monitoring Committees (PMCs) which are tasked to prepare </a:t>
            </a:r>
            <a:r>
              <a:rPr lang="en-US" sz="2000" b="1" dirty="0">
                <a:latin typeface="Calibri" panose="020F0502020204030204" pitchFamily="34" charset="0"/>
                <a:ea typeface="Calibri" panose="020F0502020204030204" pitchFamily="34" charset="0"/>
                <a:cs typeface="Calibri" panose="020F0502020204030204" pitchFamily="34" charset="0"/>
              </a:rPr>
              <a:t>periodic monitoring reports</a:t>
            </a:r>
            <a:r>
              <a:rPr lang="en-US" sz="2000" dirty="0">
                <a:latin typeface="Calibri" panose="020F0502020204030204" pitchFamily="34" charset="0"/>
                <a:ea typeface="Calibri" panose="020F0502020204030204" pitchFamily="34" charset="0"/>
                <a:cs typeface="Calibri" panose="020F0502020204030204" pitchFamily="34" charset="0"/>
              </a:rPr>
              <a:t> on the status of LGU project implementation.</a:t>
            </a:r>
          </a:p>
        </p:txBody>
      </p:sp>
    </p:spTree>
    <p:extLst>
      <p:ext uri="{BB962C8B-B14F-4D97-AF65-F5344CB8AC3E}">
        <p14:creationId xmlns:p14="http://schemas.microsoft.com/office/powerpoint/2010/main" val="191237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err="1">
                <a:latin typeface="Gill Sans" panose="020B0604020202020204" charset="0"/>
              </a:rPr>
              <a:t>SubayBayani</a:t>
            </a:r>
            <a:endParaRPr lang="en-US" dirty="0">
              <a:latin typeface="Gill Sans" panose="020B0604020202020204" charset="0"/>
            </a:endParaRPr>
          </a:p>
        </p:txBody>
      </p:sp>
      <p:pic>
        <p:nvPicPr>
          <p:cNvPr id="5" name="Picture 4">
            <a:extLst>
              <a:ext uri="{FF2B5EF4-FFF2-40B4-BE49-F238E27FC236}">
                <a16:creationId xmlns:a16="http://schemas.microsoft.com/office/drawing/2014/main" id="{E6C34D99-4095-F90E-57E0-A464D54154AE}"/>
              </a:ext>
            </a:extLst>
          </p:cNvPr>
          <p:cNvPicPr>
            <a:picLocks noChangeAspect="1"/>
          </p:cNvPicPr>
          <p:nvPr/>
        </p:nvPicPr>
        <p:blipFill rotWithShape="1">
          <a:blip r:embed="rId3"/>
          <a:srcRect l="31785" t="28355" r="49707" b="43539"/>
          <a:stretch/>
        </p:blipFill>
        <p:spPr>
          <a:xfrm>
            <a:off x="489855" y="2360384"/>
            <a:ext cx="2960915" cy="2529116"/>
          </a:xfrm>
          <a:prstGeom prst="rect">
            <a:avLst/>
          </a:prstGeom>
        </p:spPr>
      </p:pic>
      <p:pic>
        <p:nvPicPr>
          <p:cNvPr id="6" name="Picture 5">
            <a:extLst>
              <a:ext uri="{FF2B5EF4-FFF2-40B4-BE49-F238E27FC236}">
                <a16:creationId xmlns:a16="http://schemas.microsoft.com/office/drawing/2014/main" id="{1CB5B49A-F274-00FF-844C-316A3F1743DC}"/>
              </a:ext>
            </a:extLst>
          </p:cNvPr>
          <p:cNvPicPr>
            <a:picLocks noChangeAspect="1"/>
          </p:cNvPicPr>
          <p:nvPr/>
        </p:nvPicPr>
        <p:blipFill rotWithShape="1">
          <a:blip r:embed="rId3"/>
          <a:srcRect l="31785" t="57147" r="50247" b="12698"/>
          <a:stretch/>
        </p:blipFill>
        <p:spPr>
          <a:xfrm>
            <a:off x="3344718" y="2880556"/>
            <a:ext cx="2679159" cy="2529116"/>
          </a:xfrm>
          <a:prstGeom prst="rect">
            <a:avLst/>
          </a:prstGeom>
        </p:spPr>
      </p:pic>
      <p:pic>
        <p:nvPicPr>
          <p:cNvPr id="7" name="Picture 6">
            <a:extLst>
              <a:ext uri="{FF2B5EF4-FFF2-40B4-BE49-F238E27FC236}">
                <a16:creationId xmlns:a16="http://schemas.microsoft.com/office/drawing/2014/main" id="{94CEA064-F155-070C-A749-D00FD7C48D6A}"/>
              </a:ext>
            </a:extLst>
          </p:cNvPr>
          <p:cNvPicPr>
            <a:picLocks noChangeAspect="1"/>
          </p:cNvPicPr>
          <p:nvPr/>
        </p:nvPicPr>
        <p:blipFill rotWithShape="1">
          <a:blip r:embed="rId3"/>
          <a:srcRect l="50324" t="28355" r="31321" b="39791"/>
          <a:stretch/>
        </p:blipFill>
        <p:spPr>
          <a:xfrm>
            <a:off x="6042813" y="1908801"/>
            <a:ext cx="2774619" cy="2708556"/>
          </a:xfrm>
          <a:prstGeom prst="rect">
            <a:avLst/>
          </a:prstGeom>
        </p:spPr>
      </p:pic>
      <p:pic>
        <p:nvPicPr>
          <p:cNvPr id="8" name="Picture 7">
            <a:extLst>
              <a:ext uri="{FF2B5EF4-FFF2-40B4-BE49-F238E27FC236}">
                <a16:creationId xmlns:a16="http://schemas.microsoft.com/office/drawing/2014/main" id="{1D930CBD-1149-36DC-AAD5-3D23AA5DE12F}"/>
              </a:ext>
            </a:extLst>
          </p:cNvPr>
          <p:cNvPicPr>
            <a:picLocks noChangeAspect="1"/>
          </p:cNvPicPr>
          <p:nvPr/>
        </p:nvPicPr>
        <p:blipFill rotWithShape="1">
          <a:blip r:embed="rId3"/>
          <a:srcRect l="50139" t="60571" r="32509" b="12698"/>
          <a:stretch/>
        </p:blipFill>
        <p:spPr>
          <a:xfrm>
            <a:off x="8692120" y="2613029"/>
            <a:ext cx="2918572" cy="2529116"/>
          </a:xfrm>
          <a:prstGeom prst="rect">
            <a:avLst/>
          </a:prstGeom>
        </p:spPr>
      </p:pic>
      <p:sp>
        <p:nvSpPr>
          <p:cNvPr id="9" name="TextBox 8">
            <a:extLst>
              <a:ext uri="{FF2B5EF4-FFF2-40B4-BE49-F238E27FC236}">
                <a16:creationId xmlns:a16="http://schemas.microsoft.com/office/drawing/2014/main" id="{707D20A7-B902-EE23-8DAE-74EF899607B9}"/>
              </a:ext>
            </a:extLst>
          </p:cNvPr>
          <p:cNvSpPr txBox="1"/>
          <p:nvPr/>
        </p:nvSpPr>
        <p:spPr>
          <a:xfrm>
            <a:off x="1479935" y="5731034"/>
            <a:ext cx="9232014" cy="646331"/>
          </a:xfrm>
          <a:prstGeom prst="rect">
            <a:avLst/>
          </a:prstGeom>
          <a:noFill/>
        </p:spPr>
        <p:txBody>
          <a:bodyPr wrap="non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The Project Monitoring and Evaluation System under </a:t>
            </a:r>
            <a:r>
              <a:rPr lang="en-US" sz="1800" dirty="0" err="1">
                <a:latin typeface="Calibri" panose="020F0502020204030204" pitchFamily="34" charset="0"/>
                <a:ea typeface="Calibri" panose="020F0502020204030204" pitchFamily="34" charset="0"/>
                <a:cs typeface="Calibri" panose="020F0502020204030204" pitchFamily="34" charset="0"/>
              </a:rPr>
              <a:t>SubayBayan</a:t>
            </a:r>
            <a:r>
              <a:rPr lang="en-US" sz="1800" dirty="0">
                <a:latin typeface="Calibri" panose="020F0502020204030204" pitchFamily="34" charset="0"/>
                <a:ea typeface="Calibri" panose="020F0502020204030204" pitchFamily="34" charset="0"/>
                <a:cs typeface="Calibri" panose="020F0502020204030204" pitchFamily="34" charset="0"/>
              </a:rPr>
              <a:t>.</a:t>
            </a:r>
          </a:p>
          <a:p>
            <a:r>
              <a:rPr lang="en-US" sz="1800" dirty="0">
                <a:latin typeface="Calibri" panose="020F0502020204030204" pitchFamily="34" charset="0"/>
                <a:ea typeface="Calibri" panose="020F0502020204030204" pitchFamily="34" charset="0"/>
                <a:cs typeface="Calibri" panose="020F0502020204030204" pitchFamily="34" charset="0"/>
              </a:rPr>
              <a:t>Our LGU accountants are especially called on to assist LPMCs in the first two forms of the system.</a:t>
            </a:r>
          </a:p>
        </p:txBody>
      </p:sp>
    </p:spTree>
    <p:extLst>
      <p:ext uri="{BB962C8B-B14F-4D97-AF65-F5344CB8AC3E}">
        <p14:creationId xmlns:p14="http://schemas.microsoft.com/office/powerpoint/2010/main" val="280284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Gawad </a:t>
            </a:r>
            <a:r>
              <a:rPr lang="en-US" sz="4000" dirty="0" err="1">
                <a:latin typeface="Gill Sans" panose="020B0604020202020204" charset="0"/>
              </a:rPr>
              <a:t>Kalasag</a:t>
            </a:r>
            <a:endParaRPr lang="en-US" dirty="0">
              <a:latin typeface="Gill Sans" panose="020B0604020202020204" charset="0"/>
            </a:endParaRPr>
          </a:p>
        </p:txBody>
      </p:sp>
      <p:pic>
        <p:nvPicPr>
          <p:cNvPr id="3" name="Picture 2" descr="A logo of a group of people&#10;&#10;Description automatically generated with low confidence">
            <a:extLst>
              <a:ext uri="{FF2B5EF4-FFF2-40B4-BE49-F238E27FC236}">
                <a16:creationId xmlns:a16="http://schemas.microsoft.com/office/drawing/2014/main" id="{7EBF75B0-CA5B-19F6-FB51-540AFFA3F4A3}"/>
              </a:ext>
            </a:extLst>
          </p:cNvPr>
          <p:cNvPicPr>
            <a:picLocks noChangeAspect="1"/>
          </p:cNvPicPr>
          <p:nvPr/>
        </p:nvPicPr>
        <p:blipFill rotWithShape="1">
          <a:blip r:embed="rId3"/>
          <a:srcRect t="6509" b="12698"/>
          <a:stretch/>
        </p:blipFill>
        <p:spPr>
          <a:xfrm>
            <a:off x="611156" y="2253343"/>
            <a:ext cx="3022884" cy="4033185"/>
          </a:xfrm>
          <a:prstGeom prst="rect">
            <a:avLst/>
          </a:prstGeom>
        </p:spPr>
      </p:pic>
      <p:sp>
        <p:nvSpPr>
          <p:cNvPr id="4" name="TextBox 3">
            <a:extLst>
              <a:ext uri="{FF2B5EF4-FFF2-40B4-BE49-F238E27FC236}">
                <a16:creationId xmlns:a16="http://schemas.microsoft.com/office/drawing/2014/main" id="{EEE3BC2C-B466-3B54-60EF-2C4C292CBD46}"/>
              </a:ext>
            </a:extLst>
          </p:cNvPr>
          <p:cNvSpPr txBox="1"/>
          <p:nvPr/>
        </p:nvSpPr>
        <p:spPr>
          <a:xfrm flipH="1">
            <a:off x="4465318" y="2828835"/>
            <a:ext cx="5963195" cy="2554545"/>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Gawad </a:t>
            </a:r>
            <a:r>
              <a:rPr lang="en-US" sz="2000" dirty="0" err="1">
                <a:latin typeface="Calibri" panose="020F0502020204030204" pitchFamily="34" charset="0"/>
                <a:ea typeface="Calibri" panose="020F0502020204030204" pitchFamily="34" charset="0"/>
                <a:cs typeface="Calibri" panose="020F0502020204030204" pitchFamily="34" charset="0"/>
              </a:rPr>
              <a:t>Kalasag</a:t>
            </a:r>
            <a:r>
              <a:rPr lang="en-US" sz="2000" dirty="0">
                <a:latin typeface="Calibri" panose="020F0502020204030204" pitchFamily="34" charset="0"/>
                <a:ea typeface="Calibri" panose="020F0502020204030204" pitchFamily="34" charset="0"/>
                <a:cs typeface="Calibri" panose="020F0502020204030204" pitchFamily="34" charset="0"/>
              </a:rPr>
              <a:t> is the country’s recognition and award scheme for various stakeholders who promote disaster-risk reduction, climate change adaptation, and humanitarian assistance.</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It allows local DRRM councils and offices to be assessed based on a self-assessment tool and a validation conducted by various agencies.</a:t>
            </a:r>
          </a:p>
        </p:txBody>
      </p:sp>
    </p:spTree>
    <p:extLst>
      <p:ext uri="{BB962C8B-B14F-4D97-AF65-F5344CB8AC3E}">
        <p14:creationId xmlns:p14="http://schemas.microsoft.com/office/powerpoint/2010/main" val="16755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Gawad </a:t>
            </a:r>
            <a:r>
              <a:rPr lang="en-US" sz="4000" dirty="0" err="1">
                <a:latin typeface="Gill Sans" panose="020B0604020202020204" charset="0"/>
              </a:rPr>
              <a:t>Kalasag</a:t>
            </a:r>
            <a:endParaRPr lang="en-US" dirty="0">
              <a:latin typeface="Gill Sans" panose="020B0604020202020204" charset="0"/>
            </a:endParaRPr>
          </a:p>
        </p:txBody>
      </p:sp>
      <p:sp>
        <p:nvSpPr>
          <p:cNvPr id="4" name="TextBox 3">
            <a:extLst>
              <a:ext uri="{FF2B5EF4-FFF2-40B4-BE49-F238E27FC236}">
                <a16:creationId xmlns:a16="http://schemas.microsoft.com/office/drawing/2014/main" id="{EEE3BC2C-B466-3B54-60EF-2C4C292CBD46}"/>
              </a:ext>
            </a:extLst>
          </p:cNvPr>
          <p:cNvSpPr txBox="1"/>
          <p:nvPr/>
        </p:nvSpPr>
        <p:spPr>
          <a:xfrm flipH="1">
            <a:off x="6095942" y="3069555"/>
            <a:ext cx="4988245" cy="2246769"/>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Gawad </a:t>
            </a:r>
            <a:r>
              <a:rPr lang="en-US" sz="2000" dirty="0" err="1">
                <a:latin typeface="Calibri" panose="020F0502020204030204" pitchFamily="34" charset="0"/>
                <a:ea typeface="Calibri" panose="020F0502020204030204" pitchFamily="34" charset="0"/>
                <a:cs typeface="Calibri" panose="020F0502020204030204" pitchFamily="34" charset="0"/>
              </a:rPr>
              <a:t>Kalasag</a:t>
            </a:r>
            <a:r>
              <a:rPr lang="en-US" sz="2000" dirty="0">
                <a:latin typeface="Calibri" panose="020F0502020204030204" pitchFamily="34" charset="0"/>
                <a:ea typeface="Calibri" panose="020F0502020204030204" pitchFamily="34" charset="0"/>
                <a:cs typeface="Calibri" panose="020F0502020204030204" pitchFamily="34" charset="0"/>
              </a:rPr>
              <a:t> assessment and validation process entails the submission of various MOVs on the operation of local DRRM councils and offices.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These may include financial reports, minutes of meetings, and other similar documents.</a:t>
            </a:r>
          </a:p>
        </p:txBody>
      </p:sp>
      <p:pic>
        <p:nvPicPr>
          <p:cNvPr id="5" name="Picture 4">
            <a:extLst>
              <a:ext uri="{FF2B5EF4-FFF2-40B4-BE49-F238E27FC236}">
                <a16:creationId xmlns:a16="http://schemas.microsoft.com/office/drawing/2014/main" id="{95E0E6D6-A1A3-038B-56EE-B6A4EB3DD3AA}"/>
              </a:ext>
            </a:extLst>
          </p:cNvPr>
          <p:cNvPicPr>
            <a:picLocks noChangeAspect="1"/>
          </p:cNvPicPr>
          <p:nvPr/>
        </p:nvPicPr>
        <p:blipFill rotWithShape="1">
          <a:blip r:embed="rId3"/>
          <a:srcRect l="28214" t="20634" r="27143" b="8039"/>
          <a:stretch/>
        </p:blipFill>
        <p:spPr>
          <a:xfrm>
            <a:off x="1107813" y="2144485"/>
            <a:ext cx="4558641" cy="4096911"/>
          </a:xfrm>
          <a:prstGeom prst="rect">
            <a:avLst/>
          </a:prstGeom>
        </p:spPr>
      </p:pic>
    </p:spTree>
    <p:extLst>
      <p:ext uri="{BB962C8B-B14F-4D97-AF65-F5344CB8AC3E}">
        <p14:creationId xmlns:p14="http://schemas.microsoft.com/office/powerpoint/2010/main" val="396887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Recommendations</a:t>
            </a:r>
            <a:endParaRPr lang="en-US" dirty="0">
              <a:latin typeface="Gill Sans" panose="020B0604020202020204" charset="0"/>
            </a:endParaRPr>
          </a:p>
        </p:txBody>
      </p:sp>
      <p:sp>
        <p:nvSpPr>
          <p:cNvPr id="3" name="TextBox 2">
            <a:extLst>
              <a:ext uri="{FF2B5EF4-FFF2-40B4-BE49-F238E27FC236}">
                <a16:creationId xmlns:a16="http://schemas.microsoft.com/office/drawing/2014/main" id="{3DB2869B-51C4-6725-84FD-ABF8C87C4D36}"/>
              </a:ext>
            </a:extLst>
          </p:cNvPr>
          <p:cNvSpPr txBox="1"/>
          <p:nvPr/>
        </p:nvSpPr>
        <p:spPr>
          <a:xfrm>
            <a:off x="783772" y="2547258"/>
            <a:ext cx="98298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 analyzing how you can help your respective LGUs attain excellence in local governance – particularly in certain national government metrics – be guided by your pillars of </a:t>
            </a:r>
            <a:r>
              <a:rPr lang="en-US" sz="2400" b="1" dirty="0">
                <a:latin typeface="Calibri" panose="020F0502020204030204" pitchFamily="34" charset="0"/>
                <a:ea typeface="Calibri" panose="020F0502020204030204" pitchFamily="34" charset="0"/>
                <a:cs typeface="Calibri" panose="020F0502020204030204" pitchFamily="34" charset="0"/>
              </a:rPr>
              <a:t>DILIGENCE, TRANSPARENCY, </a:t>
            </a:r>
            <a:r>
              <a:rPr lang="en-US" sz="2400" dirty="0">
                <a:latin typeface="Calibri" panose="020F0502020204030204" pitchFamily="34" charset="0"/>
                <a:ea typeface="Calibri" panose="020F0502020204030204" pitchFamily="34" charset="0"/>
                <a:cs typeface="Calibri" panose="020F0502020204030204" pitchFamily="34" charset="0"/>
              </a:rPr>
              <a:t>and </a:t>
            </a:r>
            <a:r>
              <a:rPr lang="en-US" sz="2400" b="1" dirty="0">
                <a:latin typeface="Calibri" panose="020F0502020204030204" pitchFamily="34" charset="0"/>
                <a:ea typeface="Calibri" panose="020F0502020204030204" pitchFamily="34" charset="0"/>
                <a:cs typeface="Calibri" panose="020F0502020204030204" pitchFamily="34" charset="0"/>
              </a:rPr>
              <a:t>SYNERGY.</a:t>
            </a:r>
          </a:p>
          <a:p>
            <a:pPr marL="342900" indent="-342900">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As local accountants, you hold the keys to accessing valuable resources of the LGU. This makes you very powerful stakeholders. Leverage this power to influence and help other operating units and organizations in your locality. Excellent local governance is a collective achievement!</a:t>
            </a:r>
          </a:p>
        </p:txBody>
      </p:sp>
    </p:spTree>
    <p:extLst>
      <p:ext uri="{BB962C8B-B14F-4D97-AF65-F5344CB8AC3E}">
        <p14:creationId xmlns:p14="http://schemas.microsoft.com/office/powerpoint/2010/main" val="69258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 name="TextBox 1">
            <a:extLst>
              <a:ext uri="{FF2B5EF4-FFF2-40B4-BE49-F238E27FC236}">
                <a16:creationId xmlns:a16="http://schemas.microsoft.com/office/drawing/2014/main" id="{14EA64E9-40EF-BC21-5683-A0B16B160523}"/>
              </a:ext>
            </a:extLst>
          </p:cNvPr>
          <p:cNvSpPr txBox="1"/>
          <p:nvPr/>
        </p:nvSpPr>
        <p:spPr>
          <a:xfrm>
            <a:off x="3566119" y="3136612"/>
            <a:ext cx="5059762" cy="92333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Calibri" panose="020F0502020204030204" pitchFamily="34" charset="0"/>
              </a:rPr>
              <a:t>Compass</a:t>
            </a:r>
          </a:p>
        </p:txBody>
      </p:sp>
    </p:spTree>
    <p:extLst>
      <p:ext uri="{BB962C8B-B14F-4D97-AF65-F5344CB8AC3E}">
        <p14:creationId xmlns:p14="http://schemas.microsoft.com/office/powerpoint/2010/main" val="358475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
          <p:cNvSpPr txBox="1">
            <a:spLocks noGrp="1"/>
          </p:cNvSpPr>
          <p:nvPr>
            <p:ph type="ctrTitle"/>
          </p:nvPr>
        </p:nvSpPr>
        <p:spPr>
          <a:xfrm>
            <a:off x="599225" y="1179054"/>
            <a:ext cx="10993549" cy="147501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ct val="100000"/>
              <a:buFont typeface="Gill Sans"/>
              <a:buNone/>
            </a:pPr>
            <a:r>
              <a:rPr lang="en-PH" sz="4400" dirty="0">
                <a:latin typeface="Gill Sans" panose="020B0604020202020204" charset="0"/>
              </a:rPr>
              <a:t>Thank you!</a:t>
            </a:r>
            <a:endParaRPr sz="4400" dirty="0">
              <a:latin typeface="Gill Sans" panose="020B0604020202020204" charset="0"/>
            </a:endParaRPr>
          </a:p>
        </p:txBody>
      </p:sp>
      <p:sp>
        <p:nvSpPr>
          <p:cNvPr id="3" name="Google Shape;491;p10">
            <a:extLst>
              <a:ext uri="{FF2B5EF4-FFF2-40B4-BE49-F238E27FC236}">
                <a16:creationId xmlns:a16="http://schemas.microsoft.com/office/drawing/2014/main" id="{9BE702CE-3A35-1931-DCD2-E1D8ED677569}"/>
              </a:ext>
            </a:extLst>
          </p:cNvPr>
          <p:cNvSpPr txBox="1">
            <a:spLocks noGrp="1"/>
          </p:cNvSpPr>
          <p:nvPr>
            <p:ph type="subTitle" idx="1"/>
          </p:nvPr>
        </p:nvSpPr>
        <p:spPr>
          <a:xfrm>
            <a:off x="581200" y="3332226"/>
            <a:ext cx="10993500" cy="1180500"/>
          </a:xfrm>
          <a:prstGeom prst="rect">
            <a:avLst/>
          </a:prstGeom>
          <a:noFill/>
          <a:ln>
            <a:noFill/>
          </a:ln>
        </p:spPr>
        <p:txBody>
          <a:bodyPr spcFirstLastPara="1" wrap="square" lIns="91425" tIns="45700" rIns="91425" bIns="45700" anchor="t" anchorCtr="0">
            <a:noAutofit/>
          </a:bodyPr>
          <a:lstStyle/>
          <a:p>
            <a:pPr marL="0" lvl="0" indent="0" algn="l" rtl="0">
              <a:spcBef>
                <a:spcPts val="896"/>
              </a:spcBef>
              <a:spcAft>
                <a:spcPts val="0"/>
              </a:spcAft>
              <a:buSzPts val="1472"/>
              <a:buNone/>
            </a:pPr>
            <a:r>
              <a:rPr lang="en-PH" sz="2100" dirty="0">
                <a:solidFill>
                  <a:schemeClr val="lt1"/>
                </a:solidFill>
              </a:rPr>
              <a:t>Office of the Assistant Secretary for Local Government</a:t>
            </a:r>
          </a:p>
          <a:p>
            <a:pPr marL="0" lvl="0" indent="0" algn="l" rtl="0">
              <a:spcBef>
                <a:spcPts val="896"/>
              </a:spcBef>
              <a:spcAft>
                <a:spcPts val="0"/>
              </a:spcAft>
              <a:buSzPts val="1472"/>
              <a:buNone/>
            </a:pPr>
            <a:r>
              <a:rPr lang="en-PH" sz="2100" dirty="0">
                <a:solidFill>
                  <a:schemeClr val="lt1"/>
                </a:solidFill>
              </a:rPr>
              <a:t>Department of the Interior and Local Government</a:t>
            </a:r>
            <a:endParaRPr sz="2100" dirty="0">
              <a:solidFill>
                <a:schemeClr val="lt1"/>
              </a:solidFill>
            </a:endParaRPr>
          </a:p>
        </p:txBody>
      </p:sp>
    </p:spTree>
    <p:extLst>
      <p:ext uri="{BB962C8B-B14F-4D97-AF65-F5344CB8AC3E}">
        <p14:creationId xmlns:p14="http://schemas.microsoft.com/office/powerpoint/2010/main" val="32414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 name="TextBox 1">
            <a:extLst>
              <a:ext uri="{FF2B5EF4-FFF2-40B4-BE49-F238E27FC236}">
                <a16:creationId xmlns:a16="http://schemas.microsoft.com/office/drawing/2014/main" id="{14EA64E9-40EF-BC21-5683-A0B16B160523}"/>
              </a:ext>
            </a:extLst>
          </p:cNvPr>
          <p:cNvSpPr txBox="1"/>
          <p:nvPr/>
        </p:nvSpPr>
        <p:spPr>
          <a:xfrm>
            <a:off x="3566119" y="3136612"/>
            <a:ext cx="5059762" cy="92333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Calibri" panose="020F0502020204030204" pitchFamily="34" charset="0"/>
              </a:rPr>
              <a:t>Control</a:t>
            </a:r>
          </a:p>
        </p:txBody>
      </p:sp>
    </p:spTree>
    <p:extLst>
      <p:ext uri="{BB962C8B-B14F-4D97-AF65-F5344CB8AC3E}">
        <p14:creationId xmlns:p14="http://schemas.microsoft.com/office/powerpoint/2010/main" val="232971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 name="TextBox 1">
            <a:extLst>
              <a:ext uri="{FF2B5EF4-FFF2-40B4-BE49-F238E27FC236}">
                <a16:creationId xmlns:a16="http://schemas.microsoft.com/office/drawing/2014/main" id="{14EA64E9-40EF-BC21-5683-A0B16B160523}"/>
              </a:ext>
            </a:extLst>
          </p:cNvPr>
          <p:cNvSpPr txBox="1"/>
          <p:nvPr/>
        </p:nvSpPr>
        <p:spPr>
          <a:xfrm>
            <a:off x="3566119" y="3136612"/>
            <a:ext cx="5059762" cy="92333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Calibri" panose="020F0502020204030204" pitchFamily="34" charset="0"/>
              </a:rPr>
              <a:t>Constant</a:t>
            </a:r>
          </a:p>
        </p:txBody>
      </p:sp>
    </p:spTree>
    <p:extLst>
      <p:ext uri="{BB962C8B-B14F-4D97-AF65-F5344CB8AC3E}">
        <p14:creationId xmlns:p14="http://schemas.microsoft.com/office/powerpoint/2010/main" val="221897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 name="TextBox 1">
            <a:extLst>
              <a:ext uri="{FF2B5EF4-FFF2-40B4-BE49-F238E27FC236}">
                <a16:creationId xmlns:a16="http://schemas.microsoft.com/office/drawing/2014/main" id="{14EA64E9-40EF-BC21-5683-A0B16B160523}"/>
              </a:ext>
            </a:extLst>
          </p:cNvPr>
          <p:cNvSpPr txBox="1"/>
          <p:nvPr/>
        </p:nvSpPr>
        <p:spPr>
          <a:xfrm>
            <a:off x="3566119" y="3136612"/>
            <a:ext cx="5059762" cy="92333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Calibri" panose="020F0502020204030204" pitchFamily="34" charset="0"/>
              </a:rPr>
              <a:t>Conscience</a:t>
            </a:r>
          </a:p>
        </p:txBody>
      </p:sp>
    </p:spTree>
    <p:extLst>
      <p:ext uri="{BB962C8B-B14F-4D97-AF65-F5344CB8AC3E}">
        <p14:creationId xmlns:p14="http://schemas.microsoft.com/office/powerpoint/2010/main" val="119373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 name="TextBox 1">
            <a:extLst>
              <a:ext uri="{FF2B5EF4-FFF2-40B4-BE49-F238E27FC236}">
                <a16:creationId xmlns:a16="http://schemas.microsoft.com/office/drawing/2014/main" id="{14EA64E9-40EF-BC21-5683-A0B16B160523}"/>
              </a:ext>
            </a:extLst>
          </p:cNvPr>
          <p:cNvSpPr txBox="1"/>
          <p:nvPr/>
        </p:nvSpPr>
        <p:spPr>
          <a:xfrm>
            <a:off x="3566119" y="3136612"/>
            <a:ext cx="5059762" cy="92333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Calibri" panose="020F0502020204030204" pitchFamily="34" charset="0"/>
              </a:rPr>
              <a:t>Core</a:t>
            </a:r>
          </a:p>
        </p:txBody>
      </p:sp>
    </p:spTree>
    <p:extLst>
      <p:ext uri="{BB962C8B-B14F-4D97-AF65-F5344CB8AC3E}">
        <p14:creationId xmlns:p14="http://schemas.microsoft.com/office/powerpoint/2010/main" val="259550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
          <p:cNvSpPr txBox="1">
            <a:spLocks noGrp="1"/>
          </p:cNvSpPr>
          <p:nvPr>
            <p:ph type="ctrTitle"/>
          </p:nvPr>
        </p:nvSpPr>
        <p:spPr>
          <a:xfrm>
            <a:off x="599225" y="1179054"/>
            <a:ext cx="10993549" cy="147501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ct val="100000"/>
              <a:buFont typeface="Gill Sans"/>
              <a:buNone/>
            </a:pPr>
            <a:r>
              <a:rPr lang="en-PH" sz="4400" dirty="0">
                <a:latin typeface="Gill Sans" panose="020B0604020202020204" charset="0"/>
              </a:rPr>
              <a:t>Situating our LGU Accountants in Excellent Local Governance</a:t>
            </a:r>
            <a:endParaRPr sz="4400" dirty="0">
              <a:latin typeface="Gill Sans" panose="020B0604020202020204" charset="0"/>
            </a:endParaRPr>
          </a:p>
        </p:txBody>
      </p:sp>
      <p:sp>
        <p:nvSpPr>
          <p:cNvPr id="3" name="Google Shape;491;p10">
            <a:extLst>
              <a:ext uri="{FF2B5EF4-FFF2-40B4-BE49-F238E27FC236}">
                <a16:creationId xmlns:a16="http://schemas.microsoft.com/office/drawing/2014/main" id="{9BE702CE-3A35-1931-DCD2-E1D8ED677569}"/>
              </a:ext>
            </a:extLst>
          </p:cNvPr>
          <p:cNvSpPr txBox="1">
            <a:spLocks noGrp="1"/>
          </p:cNvSpPr>
          <p:nvPr>
            <p:ph type="subTitle" idx="1"/>
          </p:nvPr>
        </p:nvSpPr>
        <p:spPr>
          <a:xfrm>
            <a:off x="581200" y="3332226"/>
            <a:ext cx="10993500" cy="1180500"/>
          </a:xfrm>
          <a:prstGeom prst="rect">
            <a:avLst/>
          </a:prstGeom>
          <a:noFill/>
          <a:ln>
            <a:noFill/>
          </a:ln>
        </p:spPr>
        <p:txBody>
          <a:bodyPr spcFirstLastPara="1" wrap="square" lIns="91425" tIns="45700" rIns="91425" bIns="45700" anchor="t" anchorCtr="0">
            <a:noAutofit/>
          </a:bodyPr>
          <a:lstStyle/>
          <a:p>
            <a:pPr marL="0" lvl="0" indent="0" algn="l" rtl="0">
              <a:spcBef>
                <a:spcPts val="896"/>
              </a:spcBef>
              <a:spcAft>
                <a:spcPts val="0"/>
              </a:spcAft>
              <a:buSzPts val="1472"/>
              <a:buNone/>
            </a:pPr>
            <a:r>
              <a:rPr lang="en-PH" sz="2100" dirty="0">
                <a:solidFill>
                  <a:schemeClr val="lt1"/>
                </a:solidFill>
              </a:rPr>
              <a:t>Office of the Assistant Secretary for Local Government</a:t>
            </a:r>
          </a:p>
          <a:p>
            <a:pPr marL="0" lvl="0" indent="0" algn="l" rtl="0">
              <a:spcBef>
                <a:spcPts val="896"/>
              </a:spcBef>
              <a:spcAft>
                <a:spcPts val="0"/>
              </a:spcAft>
              <a:buSzPts val="1472"/>
              <a:buNone/>
            </a:pPr>
            <a:r>
              <a:rPr lang="en-PH" sz="2100" dirty="0">
                <a:solidFill>
                  <a:schemeClr val="lt1"/>
                </a:solidFill>
              </a:rPr>
              <a:t>Department of the Interior and Local Government</a:t>
            </a:r>
            <a:endParaRPr sz="2100" dirty="0">
              <a:solidFill>
                <a:schemeClr val="lt1"/>
              </a:solidFill>
            </a:endParaRPr>
          </a:p>
        </p:txBody>
      </p:sp>
    </p:spTree>
    <p:extLst>
      <p:ext uri="{BB962C8B-B14F-4D97-AF65-F5344CB8AC3E}">
        <p14:creationId xmlns:p14="http://schemas.microsoft.com/office/powerpoint/2010/main" val="206878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Governance Framework</a:t>
            </a:r>
            <a:endParaRPr lang="en-US" dirty="0">
              <a:latin typeface="Gill Sans" panose="020B0604020202020204" charset="0"/>
            </a:endParaRPr>
          </a:p>
        </p:txBody>
      </p:sp>
      <p:sp>
        <p:nvSpPr>
          <p:cNvPr id="3" name="Oval 2">
            <a:extLst>
              <a:ext uri="{FF2B5EF4-FFF2-40B4-BE49-F238E27FC236}">
                <a16:creationId xmlns:a16="http://schemas.microsoft.com/office/drawing/2014/main" id="{CB1BB94B-ECA8-3000-19DF-FB2534684E83}"/>
              </a:ext>
            </a:extLst>
          </p:cNvPr>
          <p:cNvSpPr/>
          <p:nvPr/>
        </p:nvSpPr>
        <p:spPr>
          <a:xfrm>
            <a:off x="2035629" y="2514604"/>
            <a:ext cx="3156916"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POLITICS</a:t>
            </a:r>
          </a:p>
        </p:txBody>
      </p:sp>
      <p:sp>
        <p:nvSpPr>
          <p:cNvPr id="4" name="Rectangle 3">
            <a:extLst>
              <a:ext uri="{FF2B5EF4-FFF2-40B4-BE49-F238E27FC236}">
                <a16:creationId xmlns:a16="http://schemas.microsoft.com/office/drawing/2014/main" id="{5A36AB3E-7CC0-0ECC-22DF-CFB54ED5F17A}"/>
              </a:ext>
            </a:extLst>
          </p:cNvPr>
          <p:cNvSpPr/>
          <p:nvPr/>
        </p:nvSpPr>
        <p:spPr>
          <a:xfrm>
            <a:off x="6803514" y="2514604"/>
            <a:ext cx="3069771"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ECONOMICS</a:t>
            </a:r>
          </a:p>
        </p:txBody>
      </p:sp>
      <p:sp>
        <p:nvSpPr>
          <p:cNvPr id="7" name="TextBox 6">
            <a:extLst>
              <a:ext uri="{FF2B5EF4-FFF2-40B4-BE49-F238E27FC236}">
                <a16:creationId xmlns:a16="http://schemas.microsoft.com/office/drawing/2014/main" id="{F6CB7D71-C436-C088-E2DE-CE77A7EE5439}"/>
              </a:ext>
            </a:extLst>
          </p:cNvPr>
          <p:cNvSpPr txBox="1"/>
          <p:nvPr/>
        </p:nvSpPr>
        <p:spPr>
          <a:xfrm>
            <a:off x="5668223" y="2600239"/>
            <a:ext cx="45719" cy="1200329"/>
          </a:xfrm>
          <a:prstGeom prst="rect">
            <a:avLst/>
          </a:prstGeom>
          <a:noFill/>
        </p:spPr>
        <p:txBody>
          <a:bodyPr wrap="square" rtlCol="0">
            <a:spAutoFit/>
          </a:bodyPr>
          <a:lstStyle/>
          <a:p>
            <a:r>
              <a:rPr lang="en-US" sz="7200" dirty="0"/>
              <a:t>+</a:t>
            </a:r>
          </a:p>
        </p:txBody>
      </p:sp>
      <p:sp>
        <p:nvSpPr>
          <p:cNvPr id="8" name="TextBox 7">
            <a:extLst>
              <a:ext uri="{FF2B5EF4-FFF2-40B4-BE49-F238E27FC236}">
                <a16:creationId xmlns:a16="http://schemas.microsoft.com/office/drawing/2014/main" id="{1E0FC0ED-C5BB-7824-99C4-0B7CB789C88B}"/>
              </a:ext>
            </a:extLst>
          </p:cNvPr>
          <p:cNvSpPr txBox="1"/>
          <p:nvPr/>
        </p:nvSpPr>
        <p:spPr>
          <a:xfrm>
            <a:off x="4134426" y="4684952"/>
            <a:ext cx="45719" cy="1200329"/>
          </a:xfrm>
          <a:prstGeom prst="rect">
            <a:avLst/>
          </a:prstGeom>
          <a:noFill/>
        </p:spPr>
        <p:txBody>
          <a:bodyPr wrap="square" rtlCol="0">
            <a:spAutoFit/>
          </a:bodyPr>
          <a:lstStyle/>
          <a:p>
            <a:r>
              <a:rPr lang="en-US" sz="7200" dirty="0"/>
              <a:t>=</a:t>
            </a:r>
          </a:p>
        </p:txBody>
      </p:sp>
      <p:sp>
        <p:nvSpPr>
          <p:cNvPr id="9" name="Rectangle: Rounded Corners 8">
            <a:extLst>
              <a:ext uri="{FF2B5EF4-FFF2-40B4-BE49-F238E27FC236}">
                <a16:creationId xmlns:a16="http://schemas.microsoft.com/office/drawing/2014/main" id="{4F08C9B9-BE61-8FFE-E6F6-7058A203E70A}"/>
              </a:ext>
            </a:extLst>
          </p:cNvPr>
          <p:cNvSpPr/>
          <p:nvPr/>
        </p:nvSpPr>
        <p:spPr>
          <a:xfrm>
            <a:off x="5310439" y="4618820"/>
            <a:ext cx="4519245" cy="1332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GOVERNANCE</a:t>
            </a:r>
          </a:p>
        </p:txBody>
      </p:sp>
    </p:spTree>
    <p:extLst>
      <p:ext uri="{BB962C8B-B14F-4D97-AF65-F5344CB8AC3E}">
        <p14:creationId xmlns:p14="http://schemas.microsoft.com/office/powerpoint/2010/main" val="41558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Google Shape;262;g13cd488fecc_0_5">
            <a:extLst>
              <a:ext uri="{FF2B5EF4-FFF2-40B4-BE49-F238E27FC236}">
                <a16:creationId xmlns:a16="http://schemas.microsoft.com/office/drawing/2014/main" id="{F6B070B1-4CAA-E816-123A-00A9CC9B8BB6}"/>
              </a:ext>
            </a:extLst>
          </p:cNvPr>
          <p:cNvSpPr txBox="1">
            <a:spLocks/>
          </p:cNvSpPr>
          <p:nvPr/>
        </p:nvSpPr>
        <p:spPr>
          <a:xfrm>
            <a:off x="581192" y="702156"/>
            <a:ext cx="11029500" cy="10137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4000"/>
            </a:pPr>
            <a:r>
              <a:rPr lang="en-US" sz="4000" dirty="0">
                <a:latin typeface="Gill Sans" panose="020B0604020202020204" charset="0"/>
              </a:rPr>
              <a:t>Duties of LG Accountants Under the LG Code</a:t>
            </a:r>
            <a:endParaRPr lang="en-US" dirty="0">
              <a:latin typeface="Gill Sans" panose="020B0604020202020204" charset="0"/>
            </a:endParaRPr>
          </a:p>
        </p:txBody>
      </p:sp>
      <p:sp>
        <p:nvSpPr>
          <p:cNvPr id="2" name="TextBox 1">
            <a:extLst>
              <a:ext uri="{FF2B5EF4-FFF2-40B4-BE49-F238E27FC236}">
                <a16:creationId xmlns:a16="http://schemas.microsoft.com/office/drawing/2014/main" id="{08689502-2C6C-EDDE-CA25-0E14B21718A8}"/>
              </a:ext>
            </a:extLst>
          </p:cNvPr>
          <p:cNvSpPr txBox="1"/>
          <p:nvPr/>
        </p:nvSpPr>
        <p:spPr>
          <a:xfrm>
            <a:off x="581192" y="2084660"/>
            <a:ext cx="4996544" cy="4493538"/>
          </a:xfrm>
          <a:prstGeom prst="rect">
            <a:avLst/>
          </a:prstGeom>
          <a:noFill/>
        </p:spPr>
        <p:txBody>
          <a:bodyPr wrap="square" rtlCol="0">
            <a:spAutoFit/>
          </a:bodyPr>
          <a:lstStyle/>
          <a:p>
            <a:r>
              <a:rPr lang="en-US" sz="1300" dirty="0">
                <a:latin typeface="Calibri" panose="020F0502020204030204" pitchFamily="34" charset="0"/>
                <a:ea typeface="Calibri" panose="020F0502020204030204" pitchFamily="34" charset="0"/>
                <a:cs typeface="Calibri" panose="020F0502020204030204" pitchFamily="34" charset="0"/>
              </a:rPr>
              <a:t>(1) Install and maintain an internal audit system in the local government unit concerned;</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(2) Prepare and submit financial statements to the governor or mayor, as the case may be, and to the </a:t>
            </a:r>
            <a:r>
              <a:rPr lang="en-US" sz="1300" dirty="0" err="1">
                <a:latin typeface="Calibri" panose="020F0502020204030204" pitchFamily="34" charset="0"/>
                <a:ea typeface="Calibri" panose="020F0502020204030204" pitchFamily="34" charset="0"/>
                <a:cs typeface="Calibri" panose="020F0502020204030204" pitchFamily="34" charset="0"/>
              </a:rPr>
              <a:t>sanggunian</a:t>
            </a:r>
            <a:r>
              <a:rPr lang="en-US" sz="1300" dirty="0">
                <a:latin typeface="Calibri" panose="020F0502020204030204" pitchFamily="34" charset="0"/>
                <a:ea typeface="Calibri" panose="020F0502020204030204" pitchFamily="34" charset="0"/>
                <a:cs typeface="Calibri" panose="020F0502020204030204" pitchFamily="34" charset="0"/>
              </a:rPr>
              <a:t> concerned;</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(3) Appraise the </a:t>
            </a:r>
            <a:r>
              <a:rPr lang="en-US" sz="1300" dirty="0" err="1">
                <a:latin typeface="Calibri" panose="020F0502020204030204" pitchFamily="34" charset="0"/>
                <a:ea typeface="Calibri" panose="020F0502020204030204" pitchFamily="34" charset="0"/>
                <a:cs typeface="Calibri" panose="020F0502020204030204" pitchFamily="34" charset="0"/>
              </a:rPr>
              <a:t>sanggunian</a:t>
            </a:r>
            <a:r>
              <a:rPr lang="en-US" sz="1300" dirty="0">
                <a:latin typeface="Calibri" panose="020F0502020204030204" pitchFamily="34" charset="0"/>
                <a:ea typeface="Calibri" panose="020F0502020204030204" pitchFamily="34" charset="0"/>
                <a:cs typeface="Calibri" panose="020F0502020204030204" pitchFamily="34" charset="0"/>
              </a:rPr>
              <a:t> and other local government officials on the financial condition and operations of the local government unit concerned;</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(4) Certify to the availability of budgetary allotment to which expenditures and obligations may be properly charged;</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(5) Review supporting documents before preparation of vouchers to determine completeness of requirements;</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(6) Prepare statements of cash advances, liquidation, salaries, allowances, reimbursements and remittances pertaining to the local government unit;</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(7) Prepare statements of journal vouchers and liquidation of the same and other adjustments related thereto;</a:t>
            </a:r>
          </a:p>
        </p:txBody>
      </p:sp>
      <p:sp>
        <p:nvSpPr>
          <p:cNvPr id="5" name="TextBox 4">
            <a:extLst>
              <a:ext uri="{FF2B5EF4-FFF2-40B4-BE49-F238E27FC236}">
                <a16:creationId xmlns:a16="http://schemas.microsoft.com/office/drawing/2014/main" id="{142CE845-D626-A6C3-2EFA-8CCD1C6264A3}"/>
              </a:ext>
            </a:extLst>
          </p:cNvPr>
          <p:cNvSpPr txBox="1"/>
          <p:nvPr/>
        </p:nvSpPr>
        <p:spPr>
          <a:xfrm>
            <a:off x="6183027" y="2084660"/>
            <a:ext cx="4996544" cy="3893374"/>
          </a:xfrm>
          <a:prstGeom prst="rect">
            <a:avLst/>
          </a:prstGeom>
          <a:noFill/>
        </p:spPr>
        <p:txBody>
          <a:bodyPr wrap="square" rtlCol="0">
            <a:spAutoFit/>
          </a:bodyPr>
          <a:lstStyle/>
          <a:p>
            <a:r>
              <a:rPr lang="en-US" sz="1300" dirty="0">
                <a:latin typeface="Calibri" panose="020F0502020204030204" pitchFamily="34" charset="0"/>
                <a:ea typeface="Calibri" panose="020F0502020204030204" pitchFamily="34" charset="0"/>
                <a:cs typeface="Calibri" panose="020F0502020204030204" pitchFamily="34" charset="0"/>
              </a:rPr>
              <a:t>(8) Post individual disbursements to the subsidiary ledger and index cards;</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(9) Maintain individual ledgers for officials and employees of the local government unit pertaining to payrolls and deductions;</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(10) Record and post in index cards details of purchased furniture, fixtures, and equipment, including disposal thereof, if any;</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(11) Account for all issued requests for obligations and maintain and keep all records and reports related thereto;</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(12) Prepare journals and the analysis of obligations and maintain and keep all records and reports related thereto; and</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(13) Exercise such other powers and perform such other duties and functions as may be provided by law or ordinance.</a:t>
            </a:r>
          </a:p>
          <a:p>
            <a:endParaRPr lang="en-US" sz="1300" dirty="0">
              <a:latin typeface="Calibri" panose="020F0502020204030204" pitchFamily="34" charset="0"/>
              <a:ea typeface="Calibri" panose="020F0502020204030204" pitchFamily="34" charset="0"/>
              <a:cs typeface="Calibri" panose="020F0502020204030204" pitchFamily="34" charset="0"/>
            </a:endParaRPr>
          </a:p>
          <a:p>
            <a:r>
              <a:rPr lang="en-US" sz="1300" dirty="0">
                <a:latin typeface="Calibri" panose="020F0502020204030204" pitchFamily="34" charset="0"/>
                <a:ea typeface="Calibri" panose="020F0502020204030204" pitchFamily="34" charset="0"/>
                <a:cs typeface="Calibri" panose="020F0502020204030204" pitchFamily="34" charset="0"/>
              </a:rPr>
              <a:t>Section 474, RA 7160</a:t>
            </a:r>
          </a:p>
        </p:txBody>
      </p:sp>
    </p:spTree>
    <p:extLst>
      <p:ext uri="{BB962C8B-B14F-4D97-AF65-F5344CB8AC3E}">
        <p14:creationId xmlns:p14="http://schemas.microsoft.com/office/powerpoint/2010/main" val="3430273374"/>
      </p:ext>
    </p:extLst>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2856</TotalTime>
  <Words>899</Words>
  <Application>Microsoft Office PowerPoint</Application>
  <PresentationFormat>Widescreen</PresentationFormat>
  <Paragraphs>115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vt:lpstr>
      <vt:lpstr>Noto Sans Symbols</vt:lpstr>
      <vt:lpstr>Dividend</vt:lpstr>
      <vt:lpstr>Ako, Ikaw, at ang Gobyerno</vt:lpstr>
      <vt:lpstr>PowerPoint Presentation</vt:lpstr>
      <vt:lpstr>PowerPoint Presentation</vt:lpstr>
      <vt:lpstr>PowerPoint Presentation</vt:lpstr>
      <vt:lpstr>PowerPoint Presentation</vt:lpstr>
      <vt:lpstr>PowerPoint Presentation</vt:lpstr>
      <vt:lpstr>Situating our LGU Accountants in Excellent Local Governance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The State of Local Governance Today: Advocating Excellent Performance in Local Governance</dc:title>
  <dc:creator>Iñaqui Angelo Mangahas</dc:creator>
  <cp:lastModifiedBy>Inaqui Angelo Mangahas</cp:lastModifiedBy>
  <cp:revision>79</cp:revision>
  <dcterms:created xsi:type="dcterms:W3CDTF">2022-06-20T12:05:09Z</dcterms:created>
  <dcterms:modified xsi:type="dcterms:W3CDTF">2023-05-25T01:59:08Z</dcterms:modified>
</cp:coreProperties>
</file>